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2"/>
  </p:notesMasterIdLst>
  <p:sldIdLst>
    <p:sldId id="296" r:id="rId4"/>
    <p:sldId id="460" r:id="rId5"/>
    <p:sldId id="285" r:id="rId6"/>
    <p:sldId id="331" r:id="rId7"/>
    <p:sldId id="332" r:id="rId8"/>
    <p:sldId id="461" r:id="rId9"/>
    <p:sldId id="346" r:id="rId10"/>
    <p:sldId id="304" r:id="rId11"/>
    <p:sldId id="321" r:id="rId12"/>
    <p:sldId id="322" r:id="rId13"/>
    <p:sldId id="323" r:id="rId14"/>
    <p:sldId id="342" r:id="rId15"/>
    <p:sldId id="374" r:id="rId16"/>
    <p:sldId id="381" r:id="rId17"/>
    <p:sldId id="420" r:id="rId18"/>
    <p:sldId id="403" r:id="rId19"/>
    <p:sldId id="405" r:id="rId20"/>
    <p:sldId id="406" r:id="rId21"/>
    <p:sldId id="286" r:id="rId22"/>
    <p:sldId id="463" r:id="rId23"/>
    <p:sldId id="421" r:id="rId24"/>
    <p:sldId id="422" r:id="rId25"/>
    <p:sldId id="345" r:id="rId26"/>
    <p:sldId id="465" r:id="rId27"/>
    <p:sldId id="268" r:id="rId28"/>
    <p:sldId id="464" r:id="rId29"/>
    <p:sldId id="327" r:id="rId30"/>
    <p:sldId id="303"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Parkinson" initials="BP"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8E660D-B8F8-4C58-8642-D820BBE973AC}" v="13" dt="2023-05-09T12:44:58.7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88308" autoAdjust="0"/>
  </p:normalViewPr>
  <p:slideViewPr>
    <p:cSldViewPr snapToGrid="0">
      <p:cViewPr varScale="1">
        <p:scale>
          <a:sx n="51" d="100"/>
          <a:sy n="51" d="100"/>
        </p:scale>
        <p:origin x="12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5/10/relationships/revisionInfo" Target="revisionInfo.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Joseph" userId="4e85f705-fbe1-4a90-a151-bc747fb0c962" providerId="ADAL" clId="{478BF576-9286-4A24-93D3-579FD81BDFDA}"/>
    <pc:docChg chg="custSel delSld modSld">
      <pc:chgData name="Jay Joseph" userId="4e85f705-fbe1-4a90-a151-bc747fb0c962" providerId="ADAL" clId="{478BF576-9286-4A24-93D3-579FD81BDFDA}" dt="2023-01-12T21:33:40.429" v="1611"/>
      <pc:docMkLst>
        <pc:docMk/>
      </pc:docMkLst>
      <pc:sldChg chg="del">
        <pc:chgData name="Jay Joseph" userId="4e85f705-fbe1-4a90-a151-bc747fb0c962" providerId="ADAL" clId="{478BF576-9286-4A24-93D3-579FD81BDFDA}" dt="2023-01-11T15:06:35.195" v="181" actId="2696"/>
        <pc:sldMkLst>
          <pc:docMk/>
          <pc:sldMk cId="0" sldId="262"/>
        </pc:sldMkLst>
      </pc:sldChg>
      <pc:sldChg chg="del">
        <pc:chgData name="Jay Joseph" userId="4e85f705-fbe1-4a90-a151-bc747fb0c962" providerId="ADAL" clId="{478BF576-9286-4A24-93D3-579FD81BDFDA}" dt="2023-01-11T15:06:39.805" v="182" actId="2696"/>
        <pc:sldMkLst>
          <pc:docMk/>
          <pc:sldMk cId="0" sldId="266"/>
        </pc:sldMkLst>
      </pc:sldChg>
      <pc:sldChg chg="modSp modAnim">
        <pc:chgData name="Jay Joseph" userId="4e85f705-fbe1-4a90-a151-bc747fb0c962" providerId="ADAL" clId="{478BF576-9286-4A24-93D3-579FD81BDFDA}" dt="2023-01-11T14:59:15.667" v="162" actId="14100"/>
        <pc:sldMkLst>
          <pc:docMk/>
          <pc:sldMk cId="0" sldId="285"/>
        </pc:sldMkLst>
        <pc:spChg chg="mod">
          <ac:chgData name="Jay Joseph" userId="4e85f705-fbe1-4a90-a151-bc747fb0c962" providerId="ADAL" clId="{478BF576-9286-4A24-93D3-579FD81BDFDA}" dt="2023-01-11T14:59:15.667" v="162" actId="14100"/>
          <ac:spMkLst>
            <pc:docMk/>
            <pc:sldMk cId="0" sldId="285"/>
            <ac:spMk id="3" creationId="{036C300F-8551-4672-8F03-23295A5CDB37}"/>
          </ac:spMkLst>
        </pc:spChg>
      </pc:sldChg>
      <pc:sldChg chg="del">
        <pc:chgData name="Jay Joseph" userId="4e85f705-fbe1-4a90-a151-bc747fb0c962" providerId="ADAL" clId="{478BF576-9286-4A24-93D3-579FD81BDFDA}" dt="2023-01-11T14:48:33.418" v="99" actId="2696"/>
        <pc:sldMkLst>
          <pc:docMk/>
          <pc:sldMk cId="2792905573" sldId="286"/>
        </pc:sldMkLst>
      </pc:sldChg>
      <pc:sldChg chg="modSp mod">
        <pc:chgData name="Jay Joseph" userId="4e85f705-fbe1-4a90-a151-bc747fb0c962" providerId="ADAL" clId="{478BF576-9286-4A24-93D3-579FD81BDFDA}" dt="2023-01-11T14:45:07.308" v="12" actId="6549"/>
        <pc:sldMkLst>
          <pc:docMk/>
          <pc:sldMk cId="0" sldId="296"/>
        </pc:sldMkLst>
        <pc:spChg chg="mod">
          <ac:chgData name="Jay Joseph" userId="4e85f705-fbe1-4a90-a151-bc747fb0c962" providerId="ADAL" clId="{478BF576-9286-4A24-93D3-579FD81BDFDA}" dt="2023-01-11T14:45:07.308" v="12" actId="6549"/>
          <ac:spMkLst>
            <pc:docMk/>
            <pc:sldMk cId="0" sldId="296"/>
            <ac:spMk id="3076" creationId="{7A213059-D2EE-4BF2-84C8-D16B9CF77421}"/>
          </ac:spMkLst>
        </pc:spChg>
      </pc:sldChg>
      <pc:sldChg chg="del">
        <pc:chgData name="Jay Joseph" userId="4e85f705-fbe1-4a90-a151-bc747fb0c962" providerId="ADAL" clId="{478BF576-9286-4A24-93D3-579FD81BDFDA}" dt="2023-01-11T14:57:16.279" v="100" actId="2696"/>
        <pc:sldMkLst>
          <pc:docMk/>
          <pc:sldMk cId="0" sldId="300"/>
        </pc:sldMkLst>
      </pc:sldChg>
      <pc:sldChg chg="del">
        <pc:chgData name="Jay Joseph" userId="4e85f705-fbe1-4a90-a151-bc747fb0c962" providerId="ADAL" clId="{478BF576-9286-4A24-93D3-579FD81BDFDA}" dt="2023-01-11T12:38:13.198" v="1" actId="2696"/>
        <pc:sldMkLst>
          <pc:docMk/>
          <pc:sldMk cId="2833143498" sldId="301"/>
        </pc:sldMkLst>
      </pc:sldChg>
      <pc:sldChg chg="modSp">
        <pc:chgData name="Jay Joseph" userId="4e85f705-fbe1-4a90-a151-bc747fb0c962" providerId="ADAL" clId="{478BF576-9286-4A24-93D3-579FD81BDFDA}" dt="2023-01-11T17:51:04.268" v="293" actId="14100"/>
        <pc:sldMkLst>
          <pc:docMk/>
          <pc:sldMk cId="0" sldId="304"/>
        </pc:sldMkLst>
        <pc:spChg chg="mod">
          <ac:chgData name="Jay Joseph" userId="4e85f705-fbe1-4a90-a151-bc747fb0c962" providerId="ADAL" clId="{478BF576-9286-4A24-93D3-579FD81BDFDA}" dt="2023-01-11T17:50:58.082" v="291" actId="14100"/>
          <ac:spMkLst>
            <pc:docMk/>
            <pc:sldMk cId="0" sldId="304"/>
            <ac:spMk id="7170" creationId="{26C2C77C-1020-47AE-9042-781979B0C681}"/>
          </ac:spMkLst>
        </pc:spChg>
        <pc:spChg chg="mod">
          <ac:chgData name="Jay Joseph" userId="4e85f705-fbe1-4a90-a151-bc747fb0c962" providerId="ADAL" clId="{478BF576-9286-4A24-93D3-579FD81BDFDA}" dt="2023-01-11T17:51:04.268" v="293" actId="14100"/>
          <ac:spMkLst>
            <pc:docMk/>
            <pc:sldMk cId="0" sldId="304"/>
            <ac:spMk id="7171" creationId="{2A9D50DE-DE69-4F2F-AAA0-B27B92F4E9B5}"/>
          </ac:spMkLst>
        </pc:spChg>
        <pc:picChg chg="mod">
          <ac:chgData name="Jay Joseph" userId="4e85f705-fbe1-4a90-a151-bc747fb0c962" providerId="ADAL" clId="{478BF576-9286-4A24-93D3-579FD81BDFDA}" dt="2023-01-11T17:51:01.582" v="292" actId="14100"/>
          <ac:picMkLst>
            <pc:docMk/>
            <pc:sldMk cId="0" sldId="304"/>
            <ac:picMk id="7172" creationId="{AA0281AB-3A2E-4166-AAF7-98FEB79CFEF4}"/>
          </ac:picMkLst>
        </pc:picChg>
      </pc:sldChg>
      <pc:sldChg chg="modSp">
        <pc:chgData name="Jay Joseph" userId="4e85f705-fbe1-4a90-a151-bc747fb0c962" providerId="ADAL" clId="{478BF576-9286-4A24-93D3-579FD81BDFDA}" dt="2023-01-11T18:54:21.741" v="311" actId="6549"/>
        <pc:sldMkLst>
          <pc:docMk/>
          <pc:sldMk cId="3656822516" sldId="323"/>
        </pc:sldMkLst>
        <pc:spChg chg="mod">
          <ac:chgData name="Jay Joseph" userId="4e85f705-fbe1-4a90-a151-bc747fb0c962" providerId="ADAL" clId="{478BF576-9286-4A24-93D3-579FD81BDFDA}" dt="2023-01-11T18:54:21.741" v="311" actId="6549"/>
          <ac:spMkLst>
            <pc:docMk/>
            <pc:sldMk cId="3656822516" sldId="323"/>
            <ac:spMk id="37891" creationId="{52FA6B22-E0CF-493E-9142-2546E7F039F4}"/>
          </ac:spMkLst>
        </pc:spChg>
      </pc:sldChg>
      <pc:sldChg chg="del">
        <pc:chgData name="Jay Joseph" userId="4e85f705-fbe1-4a90-a151-bc747fb0c962" providerId="ADAL" clId="{478BF576-9286-4A24-93D3-579FD81BDFDA}" dt="2023-01-11T12:37:25.992" v="0" actId="2696"/>
        <pc:sldMkLst>
          <pc:docMk/>
          <pc:sldMk cId="1828059327" sldId="324"/>
        </pc:sldMkLst>
      </pc:sldChg>
      <pc:sldChg chg="del">
        <pc:chgData name="Jay Joseph" userId="4e85f705-fbe1-4a90-a151-bc747fb0c962" providerId="ADAL" clId="{478BF576-9286-4A24-93D3-579FD81BDFDA}" dt="2023-01-11T12:38:33.426" v="2" actId="2696"/>
        <pc:sldMkLst>
          <pc:docMk/>
          <pc:sldMk cId="0" sldId="325"/>
        </pc:sldMkLst>
      </pc:sldChg>
      <pc:sldChg chg="modSp mod">
        <pc:chgData name="Jay Joseph" userId="4e85f705-fbe1-4a90-a151-bc747fb0c962" providerId="ADAL" clId="{478BF576-9286-4A24-93D3-579FD81BDFDA}" dt="2023-01-12T21:33:40.429" v="1611"/>
        <pc:sldMkLst>
          <pc:docMk/>
          <pc:sldMk cId="0" sldId="327"/>
        </pc:sldMkLst>
        <pc:spChg chg="mod">
          <ac:chgData name="Jay Joseph" userId="4e85f705-fbe1-4a90-a151-bc747fb0c962" providerId="ADAL" clId="{478BF576-9286-4A24-93D3-579FD81BDFDA}" dt="2023-01-11T15:08:23.554" v="196" actId="1076"/>
          <ac:spMkLst>
            <pc:docMk/>
            <pc:sldMk cId="0" sldId="327"/>
            <ac:spMk id="74754" creationId="{A2D5B010-8E6A-4653-9055-365EFA3E87EB}"/>
          </ac:spMkLst>
        </pc:spChg>
        <pc:spChg chg="mod">
          <ac:chgData name="Jay Joseph" userId="4e85f705-fbe1-4a90-a151-bc747fb0c962" providerId="ADAL" clId="{478BF576-9286-4A24-93D3-579FD81BDFDA}" dt="2023-01-12T21:33:40.429" v="1611"/>
          <ac:spMkLst>
            <pc:docMk/>
            <pc:sldMk cId="0" sldId="327"/>
            <ac:spMk id="74755" creationId="{96B583D7-A0C1-46D5-A1B6-4CB3940D89A5}"/>
          </ac:spMkLst>
        </pc:spChg>
      </pc:sldChg>
      <pc:sldChg chg="del">
        <pc:chgData name="Jay Joseph" userId="4e85f705-fbe1-4a90-a151-bc747fb0c962" providerId="ADAL" clId="{478BF576-9286-4A24-93D3-579FD81BDFDA}" dt="2023-01-11T15:00:44.369" v="163" actId="2696"/>
        <pc:sldMkLst>
          <pc:docMk/>
          <pc:sldMk cId="3111028632" sldId="331"/>
        </pc:sldMkLst>
      </pc:sldChg>
      <pc:sldChg chg="modSp mod">
        <pc:chgData name="Jay Joseph" userId="4e85f705-fbe1-4a90-a151-bc747fb0c962" providerId="ADAL" clId="{478BF576-9286-4A24-93D3-579FD81BDFDA}" dt="2023-01-11T17:52:39.913" v="294" actId="207"/>
        <pc:sldMkLst>
          <pc:docMk/>
          <pc:sldMk cId="1395670215" sldId="342"/>
        </pc:sldMkLst>
        <pc:spChg chg="mod">
          <ac:chgData name="Jay Joseph" userId="4e85f705-fbe1-4a90-a151-bc747fb0c962" providerId="ADAL" clId="{478BF576-9286-4A24-93D3-579FD81BDFDA}" dt="2023-01-11T17:52:39.913" v="294" actId="207"/>
          <ac:spMkLst>
            <pc:docMk/>
            <pc:sldMk cId="1395670215" sldId="342"/>
            <ac:spMk id="3" creationId="{64883718-C0AF-797C-4A86-C0D5FA9AFB34}"/>
          </ac:spMkLst>
        </pc:spChg>
      </pc:sldChg>
      <pc:sldChg chg="del">
        <pc:chgData name="Jay Joseph" userId="4e85f705-fbe1-4a90-a151-bc747fb0c962" providerId="ADAL" clId="{478BF576-9286-4A24-93D3-579FD81BDFDA}" dt="2023-01-11T14:57:29.982" v="101" actId="2696"/>
        <pc:sldMkLst>
          <pc:docMk/>
          <pc:sldMk cId="378498294" sldId="343"/>
        </pc:sldMkLst>
      </pc:sldChg>
      <pc:sldChg chg="modSp mod modAnim">
        <pc:chgData name="Jay Joseph" userId="4e85f705-fbe1-4a90-a151-bc747fb0c962" providerId="ADAL" clId="{478BF576-9286-4A24-93D3-579FD81BDFDA}" dt="2023-01-11T19:46:25.179" v="819" actId="207"/>
        <pc:sldMkLst>
          <pc:docMk/>
          <pc:sldMk cId="1931697760" sldId="344"/>
        </pc:sldMkLst>
        <pc:spChg chg="mod">
          <ac:chgData name="Jay Joseph" userId="4e85f705-fbe1-4a90-a151-bc747fb0c962" providerId="ADAL" clId="{478BF576-9286-4A24-93D3-579FD81BDFDA}" dt="2023-01-11T19:46:25.179" v="819" actId="207"/>
          <ac:spMkLst>
            <pc:docMk/>
            <pc:sldMk cId="1931697760" sldId="344"/>
            <ac:spMk id="3" creationId="{7383C855-F63A-46D9-82BF-BA4A545FEFA1}"/>
          </ac:spMkLst>
        </pc:spChg>
        <pc:spChg chg="mod">
          <ac:chgData name="Jay Joseph" userId="4e85f705-fbe1-4a90-a151-bc747fb0c962" providerId="ADAL" clId="{478BF576-9286-4A24-93D3-579FD81BDFDA}" dt="2023-01-11T19:34:00.327" v="337" actId="20577"/>
          <ac:spMkLst>
            <pc:docMk/>
            <pc:sldMk cId="1931697760" sldId="344"/>
            <ac:spMk id="56322" creationId="{771B0A58-1F3E-4BB0-AD2C-FCAB0E990AF0}"/>
          </ac:spMkLst>
        </pc:spChg>
        <pc:picChg chg="mod">
          <ac:chgData name="Jay Joseph" userId="4e85f705-fbe1-4a90-a151-bc747fb0c962" providerId="ADAL" clId="{478BF576-9286-4A24-93D3-579FD81BDFDA}" dt="2023-01-11T19:37:47.758" v="704" actId="14100"/>
          <ac:picMkLst>
            <pc:docMk/>
            <pc:sldMk cId="1931697760" sldId="344"/>
            <ac:picMk id="56324" creationId="{8B1D7787-CEEA-4387-854C-1BAB4D934CF0}"/>
          </ac:picMkLst>
        </pc:picChg>
      </pc:sldChg>
      <pc:sldChg chg="modSp">
        <pc:chgData name="Jay Joseph" userId="4e85f705-fbe1-4a90-a151-bc747fb0c962" providerId="ADAL" clId="{478BF576-9286-4A24-93D3-579FD81BDFDA}" dt="2023-01-12T21:23:21.248" v="856" actId="20577"/>
        <pc:sldMkLst>
          <pc:docMk/>
          <pc:sldMk cId="415875450" sldId="345"/>
        </pc:sldMkLst>
        <pc:spChg chg="mod">
          <ac:chgData name="Jay Joseph" userId="4e85f705-fbe1-4a90-a151-bc747fb0c962" providerId="ADAL" clId="{478BF576-9286-4A24-93D3-579FD81BDFDA}" dt="2023-01-12T21:23:21.248" v="856" actId="20577"/>
          <ac:spMkLst>
            <pc:docMk/>
            <pc:sldMk cId="415875450" sldId="345"/>
            <ac:spMk id="3" creationId="{7383C855-F63A-46D9-82BF-BA4A545FEFA1}"/>
          </ac:spMkLst>
        </pc:spChg>
      </pc:sldChg>
      <pc:sldChg chg="del">
        <pc:chgData name="Jay Joseph" userId="4e85f705-fbe1-4a90-a151-bc747fb0c962" providerId="ADAL" clId="{478BF576-9286-4A24-93D3-579FD81BDFDA}" dt="2023-01-11T15:02:03.612" v="165" actId="2696"/>
        <pc:sldMkLst>
          <pc:docMk/>
          <pc:sldMk cId="1716876412" sldId="345"/>
        </pc:sldMkLst>
      </pc:sldChg>
      <pc:sldChg chg="modSp del mod modAnim">
        <pc:chgData name="Jay Joseph" userId="4e85f705-fbe1-4a90-a151-bc747fb0c962" providerId="ADAL" clId="{478BF576-9286-4A24-93D3-579FD81BDFDA}" dt="2023-01-12T21:14:48.538" v="820" actId="2696"/>
        <pc:sldMkLst>
          <pc:docMk/>
          <pc:sldMk cId="2274725108" sldId="345"/>
        </pc:sldMkLst>
        <pc:spChg chg="mod">
          <ac:chgData name="Jay Joseph" userId="4e85f705-fbe1-4a90-a151-bc747fb0c962" providerId="ADAL" clId="{478BF576-9286-4A24-93D3-579FD81BDFDA}" dt="2023-01-11T15:02:40.841" v="172" actId="20577"/>
          <ac:spMkLst>
            <pc:docMk/>
            <pc:sldMk cId="2274725108" sldId="345"/>
            <ac:spMk id="3" creationId="{7383C855-F63A-46D9-82BF-BA4A545FEFA1}"/>
          </ac:spMkLst>
        </pc:spChg>
        <pc:spChg chg="mod">
          <ac:chgData name="Jay Joseph" userId="4e85f705-fbe1-4a90-a151-bc747fb0c962" providerId="ADAL" clId="{478BF576-9286-4A24-93D3-579FD81BDFDA}" dt="2023-01-11T15:02:19.596" v="168" actId="6549"/>
          <ac:spMkLst>
            <pc:docMk/>
            <pc:sldMk cId="2274725108" sldId="345"/>
            <ac:spMk id="56322" creationId="{771B0A58-1F3E-4BB0-AD2C-FCAB0E990AF0}"/>
          </ac:spMkLst>
        </pc:spChg>
      </pc:sldChg>
      <pc:sldChg chg="del">
        <pc:chgData name="Jay Joseph" userId="4e85f705-fbe1-4a90-a151-bc747fb0c962" providerId="ADAL" clId="{478BF576-9286-4A24-93D3-579FD81BDFDA}" dt="2023-01-11T14:57:46.225" v="102" actId="2696"/>
        <pc:sldMkLst>
          <pc:docMk/>
          <pc:sldMk cId="1571159834" sldId="347"/>
        </pc:sldMkLst>
      </pc:sldChg>
      <pc:sldChg chg="modSp">
        <pc:chgData name="Jay Joseph" userId="4e85f705-fbe1-4a90-a151-bc747fb0c962" providerId="ADAL" clId="{478BF576-9286-4A24-93D3-579FD81BDFDA}" dt="2023-01-12T21:19:38.795" v="848" actId="20577"/>
        <pc:sldMkLst>
          <pc:docMk/>
          <pc:sldMk cId="2676528203" sldId="403"/>
        </pc:sldMkLst>
        <pc:spChg chg="mod">
          <ac:chgData name="Jay Joseph" userId="4e85f705-fbe1-4a90-a151-bc747fb0c962" providerId="ADAL" clId="{478BF576-9286-4A24-93D3-579FD81BDFDA}" dt="2023-01-12T21:19:38.795" v="848" actId="20577"/>
          <ac:spMkLst>
            <pc:docMk/>
            <pc:sldMk cId="2676528203" sldId="403"/>
            <ac:spMk id="3" creationId="{09484929-E366-4EFD-B81E-F00570F07611}"/>
          </ac:spMkLst>
        </pc:spChg>
      </pc:sldChg>
      <pc:sldChg chg="modSp mod">
        <pc:chgData name="Jay Joseph" userId="4e85f705-fbe1-4a90-a151-bc747fb0c962" providerId="ADAL" clId="{478BF576-9286-4A24-93D3-579FD81BDFDA}" dt="2023-01-11T15:05:56.616" v="176" actId="6549"/>
        <pc:sldMkLst>
          <pc:docMk/>
          <pc:sldMk cId="2547763500" sldId="406"/>
        </pc:sldMkLst>
        <pc:spChg chg="mod">
          <ac:chgData name="Jay Joseph" userId="4e85f705-fbe1-4a90-a151-bc747fb0c962" providerId="ADAL" clId="{478BF576-9286-4A24-93D3-579FD81BDFDA}" dt="2023-01-11T15:05:53.013" v="174" actId="6549"/>
          <ac:spMkLst>
            <pc:docMk/>
            <pc:sldMk cId="2547763500" sldId="406"/>
            <ac:spMk id="2" creationId="{79882BD6-D90F-4E5D-BA82-7CA514E8695D}"/>
          </ac:spMkLst>
        </pc:spChg>
        <pc:spChg chg="mod">
          <ac:chgData name="Jay Joseph" userId="4e85f705-fbe1-4a90-a151-bc747fb0c962" providerId="ADAL" clId="{478BF576-9286-4A24-93D3-579FD81BDFDA}" dt="2023-01-11T15:05:56.616" v="176" actId="6549"/>
          <ac:spMkLst>
            <pc:docMk/>
            <pc:sldMk cId="2547763500" sldId="406"/>
            <ac:spMk id="3" creationId="{E903CCA3-A5A1-449E-A3D5-F58357893081}"/>
          </ac:spMkLst>
        </pc:spChg>
      </pc:sldChg>
      <pc:sldChg chg="modSp mod">
        <pc:chgData name="Jay Joseph" userId="4e85f705-fbe1-4a90-a151-bc747fb0c962" providerId="ADAL" clId="{478BF576-9286-4A24-93D3-579FD81BDFDA}" dt="2023-01-11T15:06:13.891" v="180" actId="6549"/>
        <pc:sldMkLst>
          <pc:docMk/>
          <pc:sldMk cId="3787771174" sldId="422"/>
        </pc:sldMkLst>
        <pc:spChg chg="mod">
          <ac:chgData name="Jay Joseph" userId="4e85f705-fbe1-4a90-a151-bc747fb0c962" providerId="ADAL" clId="{478BF576-9286-4A24-93D3-579FD81BDFDA}" dt="2023-01-11T15:06:10.918" v="178" actId="6549"/>
          <ac:spMkLst>
            <pc:docMk/>
            <pc:sldMk cId="3787771174" sldId="422"/>
            <ac:spMk id="2" creationId="{79882BD6-D90F-4E5D-BA82-7CA514E8695D}"/>
          </ac:spMkLst>
        </pc:spChg>
        <pc:spChg chg="mod">
          <ac:chgData name="Jay Joseph" userId="4e85f705-fbe1-4a90-a151-bc747fb0c962" providerId="ADAL" clId="{478BF576-9286-4A24-93D3-579FD81BDFDA}" dt="2023-01-11T15:06:13.891" v="180" actId="6549"/>
          <ac:spMkLst>
            <pc:docMk/>
            <pc:sldMk cId="3787771174" sldId="422"/>
            <ac:spMk id="3" creationId="{E903CCA3-A5A1-449E-A3D5-F58357893081}"/>
          </ac:spMkLst>
        </pc:spChg>
      </pc:sldChg>
      <pc:sldChg chg="del">
        <pc:chgData name="Jay Joseph" userId="4e85f705-fbe1-4a90-a151-bc747fb0c962" providerId="ADAL" clId="{478BF576-9286-4A24-93D3-579FD81BDFDA}" dt="2023-01-11T15:01:19.843" v="164" actId="2696"/>
        <pc:sldMkLst>
          <pc:docMk/>
          <pc:sldMk cId="276948639" sldId="462"/>
        </pc:sldMkLst>
      </pc:sldChg>
      <pc:sldChg chg="modSp del mod">
        <pc:chgData name="Jay Joseph" userId="4e85f705-fbe1-4a90-a151-bc747fb0c962" providerId="ADAL" clId="{478BF576-9286-4A24-93D3-579FD81BDFDA}" dt="2023-01-12T21:32:08.357" v="1609" actId="2696"/>
        <pc:sldMkLst>
          <pc:docMk/>
          <pc:sldMk cId="365520619" sldId="464"/>
        </pc:sldMkLst>
        <pc:spChg chg="mod">
          <ac:chgData name="Jay Joseph" userId="4e85f705-fbe1-4a90-a151-bc747fb0c962" providerId="ADAL" clId="{478BF576-9286-4A24-93D3-579FD81BDFDA}" dt="2023-01-12T21:24:29.715" v="893" actId="20577"/>
          <ac:spMkLst>
            <pc:docMk/>
            <pc:sldMk cId="365520619" sldId="464"/>
            <ac:spMk id="74754" creationId="{A2D5B010-8E6A-4653-9055-365EFA3E87EB}"/>
          </ac:spMkLst>
        </pc:spChg>
        <pc:spChg chg="mod">
          <ac:chgData name="Jay Joseph" userId="4e85f705-fbe1-4a90-a151-bc747fb0c962" providerId="ADAL" clId="{478BF576-9286-4A24-93D3-579FD81BDFDA}" dt="2023-01-12T21:31:09.378" v="1608" actId="122"/>
          <ac:spMkLst>
            <pc:docMk/>
            <pc:sldMk cId="365520619" sldId="464"/>
            <ac:spMk id="74755" creationId="{96B583D7-A0C1-46D5-A1B6-4CB3940D89A5}"/>
          </ac:spMkLst>
        </pc:spChg>
        <pc:picChg chg="mod">
          <ac:chgData name="Jay Joseph" userId="4e85f705-fbe1-4a90-a151-bc747fb0c962" providerId="ADAL" clId="{478BF576-9286-4A24-93D3-579FD81BDFDA}" dt="2023-01-12T21:28:38.117" v="1480" actId="14100"/>
          <ac:picMkLst>
            <pc:docMk/>
            <pc:sldMk cId="365520619" sldId="464"/>
            <ac:picMk id="74756" creationId="{D9AA0DDE-B3B0-4FA1-B21C-0F276E537340}"/>
          </ac:picMkLst>
        </pc:picChg>
      </pc:sldChg>
      <pc:sldChg chg="modSp mod">
        <pc:chgData name="Jay Joseph" userId="4e85f705-fbe1-4a90-a151-bc747fb0c962" providerId="ADAL" clId="{478BF576-9286-4A24-93D3-579FD81BDFDA}" dt="2023-01-12T21:32:29.355" v="1610" actId="20577"/>
        <pc:sldMkLst>
          <pc:docMk/>
          <pc:sldMk cId="4100274552" sldId="464"/>
        </pc:sldMkLst>
        <pc:spChg chg="mod">
          <ac:chgData name="Jay Joseph" userId="4e85f705-fbe1-4a90-a151-bc747fb0c962" providerId="ADAL" clId="{478BF576-9286-4A24-93D3-579FD81BDFDA}" dt="2023-01-12T21:32:29.355" v="1610" actId="20577"/>
          <ac:spMkLst>
            <pc:docMk/>
            <pc:sldMk cId="4100274552" sldId="464"/>
            <ac:spMk id="74755" creationId="{96B583D7-A0C1-46D5-A1B6-4CB3940D89A5}"/>
          </ac:spMkLst>
        </pc:spChg>
      </pc:sldChg>
    </pc:docChg>
  </pc:docChgLst>
  <pc:docChgLst>
    <pc:chgData name="Joseph, Jay (Postgraduate Researcher)" userId="4e85f705-fbe1-4a90-a151-bc747fb0c962" providerId="ADAL" clId="{A38E660D-B8F8-4C58-8642-D820BBE973AC}"/>
    <pc:docChg chg="delSld modSld">
      <pc:chgData name="Joseph, Jay (Postgraduate Researcher)" userId="4e85f705-fbe1-4a90-a151-bc747fb0c962" providerId="ADAL" clId="{A38E660D-B8F8-4C58-8642-D820BBE973AC}" dt="2023-05-09T12:45:09.797" v="12" actId="2696"/>
      <pc:docMkLst>
        <pc:docMk/>
      </pc:docMkLst>
      <pc:sldChg chg="del">
        <pc:chgData name="Joseph, Jay (Postgraduate Researcher)" userId="4e85f705-fbe1-4a90-a151-bc747fb0c962" providerId="ADAL" clId="{A38E660D-B8F8-4C58-8642-D820BBE973AC}" dt="2023-05-09T12:45:09.797" v="12" actId="2696"/>
        <pc:sldMkLst>
          <pc:docMk/>
          <pc:sldMk cId="1931697760" sldId="344"/>
        </pc:sldMkLst>
      </pc:sldChg>
      <pc:sldChg chg="modSp">
        <pc:chgData name="Joseph, Jay (Postgraduate Researcher)" userId="4e85f705-fbe1-4a90-a151-bc747fb0c962" providerId="ADAL" clId="{A38E660D-B8F8-4C58-8642-D820BBE973AC}" dt="2023-05-09T12:43:55.656" v="11" actId="20577"/>
        <pc:sldMkLst>
          <pc:docMk/>
          <pc:sldMk cId="2918728781" sldId="461"/>
        </pc:sldMkLst>
        <pc:spChg chg="mod">
          <ac:chgData name="Joseph, Jay (Postgraduate Researcher)" userId="4e85f705-fbe1-4a90-a151-bc747fb0c962" providerId="ADAL" clId="{A38E660D-B8F8-4C58-8642-D820BBE973AC}" dt="2023-05-09T12:43:55.656" v="11" actId="20577"/>
          <ac:spMkLst>
            <pc:docMk/>
            <pc:sldMk cId="2918728781" sldId="461"/>
            <ac:spMk id="7171" creationId="{2A9D50DE-DE69-4F2F-AAA0-B27B92F4E9B5}"/>
          </ac:spMkLst>
        </pc:spChg>
      </pc:sldChg>
    </pc:docChg>
  </pc:docChgLst>
  <pc:docChgLst>
    <pc:chgData name="Jay Joseph" userId="4e85f705-fbe1-4a90-a151-bc747fb0c962" providerId="ADAL" clId="{3D271E35-2022-4416-A2EF-FC1EF14E87DE}"/>
    <pc:docChg chg="delSld modSld">
      <pc:chgData name="Jay Joseph" userId="4e85f705-fbe1-4a90-a151-bc747fb0c962" providerId="ADAL" clId="{3D271E35-2022-4416-A2EF-FC1EF14E87DE}" dt="2023-01-12T21:40:42.511" v="67" actId="6549"/>
      <pc:docMkLst>
        <pc:docMk/>
      </pc:docMkLst>
      <pc:sldChg chg="modNotesTx">
        <pc:chgData name="Jay Joseph" userId="4e85f705-fbe1-4a90-a151-bc747fb0c962" providerId="ADAL" clId="{3D271E35-2022-4416-A2EF-FC1EF14E87DE}" dt="2023-01-12T21:40:31.230" v="66" actId="6549"/>
        <pc:sldMkLst>
          <pc:docMk/>
          <pc:sldMk cId="0" sldId="304"/>
        </pc:sldMkLst>
      </pc:sldChg>
      <pc:sldChg chg="modNotesTx">
        <pc:chgData name="Jay Joseph" userId="4e85f705-fbe1-4a90-a151-bc747fb0c962" providerId="ADAL" clId="{3D271E35-2022-4416-A2EF-FC1EF14E87DE}" dt="2023-01-12T21:40:42.511" v="67" actId="6549"/>
        <pc:sldMkLst>
          <pc:docMk/>
          <pc:sldMk cId="3656822516" sldId="323"/>
        </pc:sldMkLst>
      </pc:sldChg>
      <pc:sldChg chg="modNotesTx">
        <pc:chgData name="Jay Joseph" userId="4e85f705-fbe1-4a90-a151-bc747fb0c962" providerId="ADAL" clId="{3D271E35-2022-4416-A2EF-FC1EF14E87DE}" dt="2023-01-12T21:39:13.225" v="0" actId="6549"/>
        <pc:sldMkLst>
          <pc:docMk/>
          <pc:sldMk cId="3111028632" sldId="331"/>
        </pc:sldMkLst>
      </pc:sldChg>
      <pc:sldChg chg="modNotesTx">
        <pc:chgData name="Jay Joseph" userId="4e85f705-fbe1-4a90-a151-bc747fb0c962" providerId="ADAL" clId="{3D271E35-2022-4416-A2EF-FC1EF14E87DE}" dt="2023-01-12T21:40:23.193" v="65" actId="6549"/>
        <pc:sldMkLst>
          <pc:docMk/>
          <pc:sldMk cId="2589880316" sldId="346"/>
        </pc:sldMkLst>
      </pc:sldChg>
      <pc:sldChg chg="modSp modAnim modNotesTx">
        <pc:chgData name="Jay Joseph" userId="4e85f705-fbe1-4a90-a151-bc747fb0c962" providerId="ADAL" clId="{3D271E35-2022-4416-A2EF-FC1EF14E87DE}" dt="2023-01-12T21:40:11.768" v="64" actId="6549"/>
        <pc:sldMkLst>
          <pc:docMk/>
          <pc:sldMk cId="2918728781" sldId="461"/>
        </pc:sldMkLst>
        <pc:spChg chg="mod">
          <ac:chgData name="Jay Joseph" userId="4e85f705-fbe1-4a90-a151-bc747fb0c962" providerId="ADAL" clId="{3D271E35-2022-4416-A2EF-FC1EF14E87DE}" dt="2023-01-12T21:39:48.752" v="57" actId="20577"/>
          <ac:spMkLst>
            <pc:docMk/>
            <pc:sldMk cId="2918728781" sldId="461"/>
            <ac:spMk id="7171" creationId="{2A9D50DE-DE69-4F2F-AAA0-B27B92F4E9B5}"/>
          </ac:spMkLst>
        </pc:spChg>
      </pc:sldChg>
      <pc:sldChg chg="del">
        <pc:chgData name="Jay Joseph" userId="4e85f705-fbe1-4a90-a151-bc747fb0c962" providerId="ADAL" clId="{3D271E35-2022-4416-A2EF-FC1EF14E87DE}" dt="2023-01-12T21:39:21.814" v="1" actId="2696"/>
        <pc:sldMkLst>
          <pc:docMk/>
          <pc:sldMk cId="276948639" sldId="462"/>
        </pc:sldMkLst>
      </pc:sldChg>
    </pc:docChg>
  </pc:docChgLst>
  <pc:docChgLst>
    <pc:chgData name="Jay Joseph" userId="4e85f705-fbe1-4a90-a151-bc747fb0c962" providerId="ADAL" clId="{B08AA118-6C35-4B0E-8585-F1DC34ABADDD}"/>
    <pc:docChg chg="undo custSel modSld">
      <pc:chgData name="Jay Joseph" userId="4e85f705-fbe1-4a90-a151-bc747fb0c962" providerId="ADAL" clId="{B08AA118-6C35-4B0E-8585-F1DC34ABADDD}" dt="2023-01-11T10:37:30.052" v="482"/>
      <pc:docMkLst>
        <pc:docMk/>
      </pc:docMkLst>
      <pc:sldChg chg="modSp mod">
        <pc:chgData name="Jay Joseph" userId="4e85f705-fbe1-4a90-a151-bc747fb0c962" providerId="ADAL" clId="{B08AA118-6C35-4B0E-8585-F1DC34ABADDD}" dt="2023-01-11T09:46:47.275" v="57" actId="20577"/>
        <pc:sldMkLst>
          <pc:docMk/>
          <pc:sldMk cId="0" sldId="296"/>
        </pc:sldMkLst>
        <pc:spChg chg="mod">
          <ac:chgData name="Jay Joseph" userId="4e85f705-fbe1-4a90-a151-bc747fb0c962" providerId="ADAL" clId="{B08AA118-6C35-4B0E-8585-F1DC34ABADDD}" dt="2023-01-11T09:46:47.275" v="57" actId="20577"/>
          <ac:spMkLst>
            <pc:docMk/>
            <pc:sldMk cId="0" sldId="296"/>
            <ac:spMk id="3076" creationId="{7A213059-D2EE-4BF2-84C8-D16B9CF77421}"/>
          </ac:spMkLst>
        </pc:spChg>
      </pc:sldChg>
      <pc:sldChg chg="modSp modAnim">
        <pc:chgData name="Jay Joseph" userId="4e85f705-fbe1-4a90-a151-bc747fb0c962" providerId="ADAL" clId="{B08AA118-6C35-4B0E-8585-F1DC34ABADDD}" dt="2023-01-11T10:23:23.834" v="414" actId="6549"/>
        <pc:sldMkLst>
          <pc:docMk/>
          <pc:sldMk cId="3656822516" sldId="323"/>
        </pc:sldMkLst>
        <pc:spChg chg="mod">
          <ac:chgData name="Jay Joseph" userId="4e85f705-fbe1-4a90-a151-bc747fb0c962" providerId="ADAL" clId="{B08AA118-6C35-4B0E-8585-F1DC34ABADDD}" dt="2023-01-11T10:23:23.834" v="414" actId="6549"/>
          <ac:spMkLst>
            <pc:docMk/>
            <pc:sldMk cId="3656822516" sldId="323"/>
            <ac:spMk id="37891" creationId="{52FA6B22-E0CF-493E-9142-2546E7F039F4}"/>
          </ac:spMkLst>
        </pc:spChg>
      </pc:sldChg>
      <pc:sldChg chg="modSp mod">
        <pc:chgData name="Jay Joseph" userId="4e85f705-fbe1-4a90-a151-bc747fb0c962" providerId="ADAL" clId="{B08AA118-6C35-4B0E-8585-F1DC34ABADDD}" dt="2023-01-11T10:34:52.371" v="478" actId="1076"/>
        <pc:sldMkLst>
          <pc:docMk/>
          <pc:sldMk cId="1395670215" sldId="342"/>
        </pc:sldMkLst>
        <pc:spChg chg="mod">
          <ac:chgData name="Jay Joseph" userId="4e85f705-fbe1-4a90-a151-bc747fb0c962" providerId="ADAL" clId="{B08AA118-6C35-4B0E-8585-F1DC34ABADDD}" dt="2023-01-11T10:34:47.639" v="477" actId="20577"/>
          <ac:spMkLst>
            <pc:docMk/>
            <pc:sldMk cId="1395670215" sldId="342"/>
            <ac:spMk id="3" creationId="{64883718-C0AF-797C-4A86-C0D5FA9AFB34}"/>
          </ac:spMkLst>
        </pc:spChg>
        <pc:picChg chg="mod">
          <ac:chgData name="Jay Joseph" userId="4e85f705-fbe1-4a90-a151-bc747fb0c962" providerId="ADAL" clId="{B08AA118-6C35-4B0E-8585-F1DC34ABADDD}" dt="2023-01-11T10:34:52.371" v="478" actId="1076"/>
          <ac:picMkLst>
            <pc:docMk/>
            <pc:sldMk cId="1395670215" sldId="342"/>
            <ac:picMk id="4" creationId="{E85ED766-2F89-3F91-70ED-864A1F997F1D}"/>
          </ac:picMkLst>
        </pc:picChg>
      </pc:sldChg>
      <pc:sldChg chg="modSp">
        <pc:chgData name="Jay Joseph" userId="4e85f705-fbe1-4a90-a151-bc747fb0c962" providerId="ADAL" clId="{B08AA118-6C35-4B0E-8585-F1DC34ABADDD}" dt="2023-01-11T10:05:33.778" v="256" actId="6549"/>
        <pc:sldMkLst>
          <pc:docMk/>
          <pc:sldMk cId="2589880316" sldId="346"/>
        </pc:sldMkLst>
        <pc:spChg chg="mod">
          <ac:chgData name="Jay Joseph" userId="4e85f705-fbe1-4a90-a151-bc747fb0c962" providerId="ADAL" clId="{B08AA118-6C35-4B0E-8585-F1DC34ABADDD}" dt="2023-01-11T10:05:33.778" v="256" actId="6549"/>
          <ac:spMkLst>
            <pc:docMk/>
            <pc:sldMk cId="2589880316" sldId="346"/>
            <ac:spMk id="7171" creationId="{2A9D50DE-DE69-4F2F-AAA0-B27B92F4E9B5}"/>
          </ac:spMkLst>
        </pc:spChg>
      </pc:sldChg>
      <pc:sldChg chg="modAnim">
        <pc:chgData name="Jay Joseph" userId="4e85f705-fbe1-4a90-a151-bc747fb0c962" providerId="ADAL" clId="{B08AA118-6C35-4B0E-8585-F1DC34ABADDD}" dt="2023-01-11T10:37:08.840" v="479"/>
        <pc:sldMkLst>
          <pc:docMk/>
          <pc:sldMk cId="3015954429" sldId="405"/>
        </pc:sldMkLst>
      </pc:sldChg>
      <pc:sldChg chg="modAnim">
        <pc:chgData name="Jay Joseph" userId="4e85f705-fbe1-4a90-a151-bc747fb0c962" providerId="ADAL" clId="{B08AA118-6C35-4B0E-8585-F1DC34ABADDD}" dt="2023-01-11T10:37:15.517" v="480"/>
        <pc:sldMkLst>
          <pc:docMk/>
          <pc:sldMk cId="2547763500" sldId="406"/>
        </pc:sldMkLst>
      </pc:sldChg>
      <pc:sldChg chg="modSp mod">
        <pc:chgData name="Jay Joseph" userId="4e85f705-fbe1-4a90-a151-bc747fb0c962" providerId="ADAL" clId="{B08AA118-6C35-4B0E-8585-F1DC34ABADDD}" dt="2023-01-11T09:46:54.414" v="60" actId="20577"/>
        <pc:sldMkLst>
          <pc:docMk/>
          <pc:sldMk cId="2914492107" sldId="460"/>
        </pc:sldMkLst>
        <pc:spChg chg="mod">
          <ac:chgData name="Jay Joseph" userId="4e85f705-fbe1-4a90-a151-bc747fb0c962" providerId="ADAL" clId="{B08AA118-6C35-4B0E-8585-F1DC34ABADDD}" dt="2023-01-11T09:46:54.414" v="60" actId="20577"/>
          <ac:spMkLst>
            <pc:docMk/>
            <pc:sldMk cId="2914492107" sldId="460"/>
            <ac:spMk id="3" creationId="{00000000-0000-0000-0000-000000000000}"/>
          </ac:spMkLst>
        </pc:spChg>
      </pc:sldChg>
      <pc:sldChg chg="modNotesTx">
        <pc:chgData name="Jay Joseph" userId="4e85f705-fbe1-4a90-a151-bc747fb0c962" providerId="ADAL" clId="{B08AA118-6C35-4B0E-8585-F1DC34ABADDD}" dt="2023-01-11T10:04:40.634" v="231" actId="20577"/>
        <pc:sldMkLst>
          <pc:docMk/>
          <pc:sldMk cId="2918728781" sldId="461"/>
        </pc:sldMkLst>
      </pc:sldChg>
      <pc:sldChg chg="modSp mod">
        <pc:chgData name="Jay Joseph" userId="4e85f705-fbe1-4a90-a151-bc747fb0c962" providerId="ADAL" clId="{B08AA118-6C35-4B0E-8585-F1DC34ABADDD}" dt="2023-01-11T09:54:47.076" v="201" actId="120"/>
        <pc:sldMkLst>
          <pc:docMk/>
          <pc:sldMk cId="276948639" sldId="462"/>
        </pc:sldMkLst>
        <pc:spChg chg="mod">
          <ac:chgData name="Jay Joseph" userId="4e85f705-fbe1-4a90-a151-bc747fb0c962" providerId="ADAL" clId="{B08AA118-6C35-4B0E-8585-F1DC34ABADDD}" dt="2023-01-11T09:48:13.523" v="70" actId="14100"/>
          <ac:spMkLst>
            <pc:docMk/>
            <pc:sldMk cId="276948639" sldId="462"/>
            <ac:spMk id="2" creationId="{FE91F5CB-17D0-4E1C-ABF7-7AEBF83B808F}"/>
          </ac:spMkLst>
        </pc:spChg>
        <pc:spChg chg="mod">
          <ac:chgData name="Jay Joseph" userId="4e85f705-fbe1-4a90-a151-bc747fb0c962" providerId="ADAL" clId="{B08AA118-6C35-4B0E-8585-F1DC34ABADDD}" dt="2023-01-11T09:54:47.076" v="201" actId="120"/>
          <ac:spMkLst>
            <pc:docMk/>
            <pc:sldMk cId="276948639" sldId="462"/>
            <ac:spMk id="3" creationId="{07DE801A-4473-4397-9D54-B33F0C192986}"/>
          </ac:spMkLst>
        </pc:spChg>
        <pc:picChg chg="mod">
          <ac:chgData name="Jay Joseph" userId="4e85f705-fbe1-4a90-a151-bc747fb0c962" providerId="ADAL" clId="{B08AA118-6C35-4B0E-8585-F1DC34ABADDD}" dt="2023-01-11T09:53:51.534" v="186" actId="14100"/>
          <ac:picMkLst>
            <pc:docMk/>
            <pc:sldMk cId="276948639" sldId="462"/>
            <ac:picMk id="4" creationId="{0517D08E-919C-413D-9BC9-88B9A51FFE99}"/>
          </ac:picMkLst>
        </pc:picChg>
      </pc:sldChg>
      <pc:sldChg chg="modAnim">
        <pc:chgData name="Jay Joseph" userId="4e85f705-fbe1-4a90-a151-bc747fb0c962" providerId="ADAL" clId="{B08AA118-6C35-4B0E-8585-F1DC34ABADDD}" dt="2023-01-11T10:37:30.052" v="482"/>
        <pc:sldMkLst>
          <pc:docMk/>
          <pc:sldMk cId="1865735772" sldId="4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687A81-4DEF-4110-81F8-B6A9593B34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GB"/>
          </a:p>
        </p:txBody>
      </p:sp>
      <p:sp>
        <p:nvSpPr>
          <p:cNvPr id="3" name="Date Placeholder 2">
            <a:extLst>
              <a:ext uri="{FF2B5EF4-FFF2-40B4-BE49-F238E27FC236}">
                <a16:creationId xmlns:a16="http://schemas.microsoft.com/office/drawing/2014/main" id="{62966876-48DC-49C2-AFD4-0D639EB7C48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A50A3C27-761F-41EB-9DAE-7EEC73FF8630}" type="datetimeFigureOut">
              <a:rPr lang="en-GB"/>
              <a:pPr>
                <a:defRPr/>
              </a:pPr>
              <a:t>09/05/2023</a:t>
            </a:fld>
            <a:endParaRPr lang="en-GB"/>
          </a:p>
        </p:txBody>
      </p:sp>
      <p:sp>
        <p:nvSpPr>
          <p:cNvPr id="4" name="Slide Image Placeholder 3">
            <a:extLst>
              <a:ext uri="{FF2B5EF4-FFF2-40B4-BE49-F238E27FC236}">
                <a16:creationId xmlns:a16="http://schemas.microsoft.com/office/drawing/2014/main" id="{4BC1EBBE-5AC6-4502-9678-E8265819E55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a:extLst>
              <a:ext uri="{FF2B5EF4-FFF2-40B4-BE49-F238E27FC236}">
                <a16:creationId xmlns:a16="http://schemas.microsoft.com/office/drawing/2014/main" id="{FCA074F1-088F-430C-867A-B2E61308FAF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a:extLst>
              <a:ext uri="{FF2B5EF4-FFF2-40B4-BE49-F238E27FC236}">
                <a16:creationId xmlns:a16="http://schemas.microsoft.com/office/drawing/2014/main" id="{39DCDC16-6E81-423E-A804-DA1B6063BC5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GB"/>
          </a:p>
        </p:txBody>
      </p:sp>
      <p:sp>
        <p:nvSpPr>
          <p:cNvPr id="7" name="Slide Number Placeholder 6">
            <a:extLst>
              <a:ext uri="{FF2B5EF4-FFF2-40B4-BE49-F238E27FC236}">
                <a16:creationId xmlns:a16="http://schemas.microsoft.com/office/drawing/2014/main" id="{0273031B-1D6D-495E-85C0-89401C522CE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D8231F37-BD44-41ED-A4BA-749446BB735D}"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E258E51A-F777-4AC1-9F3F-8C47B1F354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a:extLst>
              <a:ext uri="{FF2B5EF4-FFF2-40B4-BE49-F238E27FC236}">
                <a16:creationId xmlns:a16="http://schemas.microsoft.com/office/drawing/2014/main" id="{C7C88BA8-7CA4-42AC-89AA-D8CC3390F8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4100" name="Slide Number Placeholder 3">
            <a:extLst>
              <a:ext uri="{FF2B5EF4-FFF2-40B4-BE49-F238E27FC236}">
                <a16:creationId xmlns:a16="http://schemas.microsoft.com/office/drawing/2014/main" id="{9FE0CBB8-06F5-4E09-BE09-AB30AFC4C2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5EA6BF-869B-4B83-B0AF-BBC6916E707C}" type="slidenum">
              <a:rPr lang="en-GB" altLang="en-US" smtClean="0"/>
              <a:pPr fontAlgn="base">
                <a:spcBef>
                  <a:spcPct val="0"/>
                </a:spcBef>
                <a:spcAft>
                  <a:spcPct val="0"/>
                </a:spcAft>
              </a:pPr>
              <a:t>1</a:t>
            </a:fld>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9AE8F6A-9DFA-4C3D-95D1-AD87830CA5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4697FFCF-4004-4969-AEE1-6C19322E94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a:extLst>
              <a:ext uri="{FF2B5EF4-FFF2-40B4-BE49-F238E27FC236}">
                <a16:creationId xmlns:a16="http://schemas.microsoft.com/office/drawing/2014/main" id="{F8C544C1-F672-4C52-9ABD-1606C5E9F58A}"/>
              </a:ext>
            </a:extLst>
          </p:cNvPr>
          <p:cNvSpPr>
            <a:spLocks noGrp="1"/>
          </p:cNvSpPr>
          <p:nvPr>
            <p:ph type="sldNum" sz="quarter" idx="5"/>
          </p:nvPr>
        </p:nvSpPr>
        <p:spPr/>
        <p:txBody>
          <a:bodyPr/>
          <a:lstStyle/>
          <a:p>
            <a:pPr>
              <a:defRPr/>
            </a:pPr>
            <a:fld id="{0F18E84D-D192-4599-9EAA-8D99FA144BA8}" type="slidenum">
              <a:rPr lang="en-GB" smtClean="0"/>
              <a:pPr>
                <a:defRPr/>
              </a:pPr>
              <a:t>11</a:t>
            </a:fld>
            <a:endParaRPr lang="en-GB"/>
          </a:p>
        </p:txBody>
      </p:sp>
    </p:spTree>
    <p:extLst>
      <p:ext uri="{BB962C8B-B14F-4D97-AF65-F5344CB8AC3E}">
        <p14:creationId xmlns:p14="http://schemas.microsoft.com/office/powerpoint/2010/main" val="41004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45ECE-6340-4F8E-B85C-0C9674498DE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67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https://canvas.hull.ac.uk/courses/778/pages/paragraph-structure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45ECE-6340-4F8E-B85C-0C9674498DE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0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45ECE-6340-4F8E-B85C-0C9674498DE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35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445ECE-6340-4F8E-B85C-0C9674498DE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831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a:t>
            </a:r>
            <a:r>
              <a:rPr lang="en-GB" dirty="0" err="1"/>
              <a:t>Oshima</a:t>
            </a:r>
            <a:r>
              <a:rPr lang="en-GB" dirty="0"/>
              <a:t> &amp; Hogue (2007).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1165C0-A9BD-40BF-B7EA-68DAB3F7DD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547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7AAC068B-5C71-4F9D-9BB0-0115FCFEF8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9669702B-05BF-4081-B8FF-01CE848E12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53252" name="Slide Number Placeholder 3">
            <a:extLst>
              <a:ext uri="{FF2B5EF4-FFF2-40B4-BE49-F238E27FC236}">
                <a16:creationId xmlns:a16="http://schemas.microsoft.com/office/drawing/2014/main" id="{731CAF8F-34BF-4C93-8796-E7EF6C0BCF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98A06C-E8D4-46C1-8B1F-0AAF949153FD}"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49414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1DA4C8-8A0E-499F-96C4-9F696C72D7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84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1DA4C8-8A0E-499F-96C4-9F696C72D7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069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3CC252C-17CC-405F-9DC2-32C49307CB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CD41A033-5EAF-4F98-A641-E6AADF932E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
        <p:nvSpPr>
          <p:cNvPr id="4" name="Slide Number Placeholder 3">
            <a:extLst>
              <a:ext uri="{FF2B5EF4-FFF2-40B4-BE49-F238E27FC236}">
                <a16:creationId xmlns:a16="http://schemas.microsoft.com/office/drawing/2014/main" id="{DFC43EF8-2101-4576-AD2F-C97418CE1E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0CC775-ACAF-4419-8847-21EDA3CE82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361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200" dirty="0">
                <a:solidFill>
                  <a:schemeClr val="bg1"/>
                </a:solidFill>
                <a:latin typeface="Raleway"/>
              </a:rPr>
              <a:t>Get all students to register their attendance for todays WW session</a:t>
            </a:r>
          </a:p>
          <a:p>
            <a:pPr algn="just"/>
            <a:endParaRPr lang="en-GB" sz="1200" dirty="0">
              <a:solidFill>
                <a:schemeClr val="bg1"/>
              </a:solidFill>
              <a:latin typeface="Raleway"/>
            </a:endParaRPr>
          </a:p>
          <a:p>
            <a:pPr algn="just"/>
            <a:r>
              <a:rPr lang="en-GB" sz="1200" dirty="0">
                <a:solidFill>
                  <a:schemeClr val="bg1"/>
                </a:solidFill>
                <a:latin typeface="Raleway"/>
              </a:rPr>
              <a:t>This is the process they will follow for attending classes next week, but they need to select the module they will be studying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70D1A3-0CD6-CA47-8662-F58402F7DB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426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3CC252C-17CC-405F-9DC2-32C49307CB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CD41A033-5EAF-4F98-A641-E6AADF932E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
        <p:nvSpPr>
          <p:cNvPr id="4" name="Slide Number Placeholder 3">
            <a:extLst>
              <a:ext uri="{FF2B5EF4-FFF2-40B4-BE49-F238E27FC236}">
                <a16:creationId xmlns:a16="http://schemas.microsoft.com/office/drawing/2014/main" id="{DFC43EF8-2101-4576-AD2F-C97418CE1E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0CC775-ACAF-4419-8847-21EDA3CE822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52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CBD68119-5AC0-4215-83DA-A5F35FDA11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A5C61DDD-A470-4BF0-A713-D3801A5504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73732" name="Slide Number Placeholder 3">
            <a:extLst>
              <a:ext uri="{FF2B5EF4-FFF2-40B4-BE49-F238E27FC236}">
                <a16:creationId xmlns:a16="http://schemas.microsoft.com/office/drawing/2014/main" id="{69C21EF9-7094-41D7-BFEE-21921B681B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034813F-C4E2-4EF6-94FA-E3E4A8FCF88A}" type="slidenum">
              <a:rPr lang="en-GB" altLang="en-US" smtClean="0"/>
              <a:pPr fontAlgn="base">
                <a:spcBef>
                  <a:spcPct val="0"/>
                </a:spcBef>
                <a:spcAft>
                  <a:spcPct val="0"/>
                </a:spcAft>
              </a:pPr>
              <a:t>25</a:t>
            </a:fld>
            <a:endParaRPr lang="en-GB"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31F37-BD44-41ED-A4BA-749446BB735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409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D8231F37-BD44-41ED-A4BA-749446BB735D}" type="slidenum">
              <a:rPr lang="en-GB" smtClean="0"/>
              <a:pPr>
                <a:defRPr/>
              </a:pPr>
              <a:t>27</a:t>
            </a:fld>
            <a:endParaRPr lang="en-GB"/>
          </a:p>
        </p:txBody>
      </p:sp>
    </p:spTree>
    <p:extLst>
      <p:ext uri="{BB962C8B-B14F-4D97-AF65-F5344CB8AC3E}">
        <p14:creationId xmlns:p14="http://schemas.microsoft.com/office/powerpoint/2010/main" val="4079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882D1A70-763C-48F3-BE70-2FBD623756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38BC68E6-5FA8-424E-B817-C1EE2201F2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6148" name="Slide Number Placeholder 3">
            <a:extLst>
              <a:ext uri="{FF2B5EF4-FFF2-40B4-BE49-F238E27FC236}">
                <a16:creationId xmlns:a16="http://schemas.microsoft.com/office/drawing/2014/main" id="{8AC68DA8-E123-4182-BD5E-2A7B31879D3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38B12F-1160-474B-808D-CBF08A5A5D4D}" type="slidenum">
              <a:rPr lang="en-GB" altLang="en-US" smtClean="0"/>
              <a:pPr fontAlgn="base">
                <a:spcBef>
                  <a:spcPct val="0"/>
                </a:spcBef>
                <a:spcAft>
                  <a:spcPct val="0"/>
                </a:spcAft>
              </a:pPr>
              <a:t>3</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31F37-BD44-41ED-A4BA-749446BB735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5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D8231F37-BD44-41ED-A4BA-749446BB735D}" type="slidenum">
              <a:rPr lang="en-GB" smtClean="0"/>
              <a:pPr>
                <a:defRPr/>
              </a:pPr>
              <a:t>5</a:t>
            </a:fld>
            <a:endParaRPr lang="en-GB"/>
          </a:p>
        </p:txBody>
      </p:sp>
    </p:spTree>
    <p:extLst>
      <p:ext uri="{BB962C8B-B14F-4D97-AF65-F5344CB8AC3E}">
        <p14:creationId xmlns:p14="http://schemas.microsoft.com/office/powerpoint/2010/main" val="244321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66F0452-CFC7-4121-BB34-DDD7B85AD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2246B77C-20C4-4D93-B93A-F1E825633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a:extLst>
              <a:ext uri="{FF2B5EF4-FFF2-40B4-BE49-F238E27FC236}">
                <a16:creationId xmlns:a16="http://schemas.microsoft.com/office/drawing/2014/main" id="{672BD54A-6774-4F94-9087-BB1B4D2A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AE745-DBE1-4360-8715-FB8AAC4EBC1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1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66F0452-CFC7-4121-BB34-DDD7B85AD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2246B77C-20C4-4D93-B93A-F1E825633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a:extLst>
              <a:ext uri="{FF2B5EF4-FFF2-40B4-BE49-F238E27FC236}">
                <a16:creationId xmlns:a16="http://schemas.microsoft.com/office/drawing/2014/main" id="{672BD54A-6774-4F94-9087-BB1B4D2A4A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AE745-DBE1-4360-8715-FB8AAC4EBC1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928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A66F0452-CFC7-4121-BB34-DDD7B85AD2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2246B77C-20C4-4D93-B93A-F1E8256334E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dirty="0"/>
          </a:p>
        </p:txBody>
      </p:sp>
      <p:sp>
        <p:nvSpPr>
          <p:cNvPr id="4" name="Slide Number Placeholder 3">
            <a:extLst>
              <a:ext uri="{FF2B5EF4-FFF2-40B4-BE49-F238E27FC236}">
                <a16:creationId xmlns:a16="http://schemas.microsoft.com/office/drawing/2014/main" id="{672BD54A-6774-4F94-9087-BB1B4D2A4A19}"/>
              </a:ext>
            </a:extLst>
          </p:cNvPr>
          <p:cNvSpPr>
            <a:spLocks noGrp="1"/>
          </p:cNvSpPr>
          <p:nvPr>
            <p:ph type="sldNum" sz="quarter" idx="5"/>
          </p:nvPr>
        </p:nvSpPr>
        <p:spPr/>
        <p:txBody>
          <a:bodyPr/>
          <a:lstStyle/>
          <a:p>
            <a:pPr>
              <a:defRPr/>
            </a:pPr>
            <a:fld id="{E15AE745-DBE1-4360-8715-FB8AAC4EBC15}" type="slidenum">
              <a:rPr lang="en-GB" smtClean="0"/>
              <a:pPr>
                <a:defRPr/>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67E903CD-ED21-48FD-8944-794830CC99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A735FA97-5C4E-4917-8262-DA183DCD97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GB" altLang="en-US"/>
          </a:p>
        </p:txBody>
      </p:sp>
      <p:sp>
        <p:nvSpPr>
          <p:cNvPr id="4" name="Slide Number Placeholder 3">
            <a:extLst>
              <a:ext uri="{FF2B5EF4-FFF2-40B4-BE49-F238E27FC236}">
                <a16:creationId xmlns:a16="http://schemas.microsoft.com/office/drawing/2014/main" id="{649716A5-A1F0-4C3D-B96F-F4CB4D612E0E}"/>
              </a:ext>
            </a:extLst>
          </p:cNvPr>
          <p:cNvSpPr>
            <a:spLocks noGrp="1"/>
          </p:cNvSpPr>
          <p:nvPr>
            <p:ph type="sldNum" sz="quarter" idx="5"/>
          </p:nvPr>
        </p:nvSpPr>
        <p:spPr/>
        <p:txBody>
          <a:bodyPr/>
          <a:lstStyle/>
          <a:p>
            <a:pPr>
              <a:defRPr/>
            </a:pPr>
            <a:fld id="{4120E438-28E3-4BBC-A6C9-035BF18F0132}" type="slidenum">
              <a:rPr lang="en-GB" smtClean="0"/>
              <a:pPr>
                <a:defRPr/>
              </a:pPr>
              <a:t>10</a:t>
            </a:fld>
            <a:endParaRPr lang="en-GB"/>
          </a:p>
        </p:txBody>
      </p:sp>
    </p:spTree>
    <p:extLst>
      <p:ext uri="{BB962C8B-B14F-4D97-AF65-F5344CB8AC3E}">
        <p14:creationId xmlns:p14="http://schemas.microsoft.com/office/powerpoint/2010/main" val="3966440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C291693-A88A-4EA0-A9C1-0616D1CCA234}"/>
              </a:ext>
            </a:extLst>
          </p:cNvPr>
          <p:cNvSpPr>
            <a:spLocks noGrp="1"/>
          </p:cNvSpPr>
          <p:nvPr>
            <p:ph type="dt" sz="half" idx="10"/>
          </p:nvPr>
        </p:nvSpPr>
        <p:spPr/>
        <p:txBody>
          <a:bodyPr/>
          <a:lstStyle>
            <a:lvl1pPr>
              <a:defRPr/>
            </a:lvl1pPr>
          </a:lstStyle>
          <a:p>
            <a:pPr>
              <a:defRPr/>
            </a:pPr>
            <a:fld id="{3A63E393-D1EC-4712-84FE-C4179C24650F}" type="datetimeFigureOut">
              <a:rPr lang="en-GB"/>
              <a:pPr>
                <a:defRPr/>
              </a:pPr>
              <a:t>09/05/2023</a:t>
            </a:fld>
            <a:endParaRPr lang="en-GB"/>
          </a:p>
        </p:txBody>
      </p:sp>
      <p:sp>
        <p:nvSpPr>
          <p:cNvPr id="5" name="Footer Placeholder 4">
            <a:extLst>
              <a:ext uri="{FF2B5EF4-FFF2-40B4-BE49-F238E27FC236}">
                <a16:creationId xmlns:a16="http://schemas.microsoft.com/office/drawing/2014/main" id="{DC22DD79-0AAA-4220-8D31-759AD7C5FCA8}"/>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F746B505-1F35-4B89-9D77-0B75682B79B2}"/>
              </a:ext>
            </a:extLst>
          </p:cNvPr>
          <p:cNvSpPr>
            <a:spLocks noGrp="1"/>
          </p:cNvSpPr>
          <p:nvPr>
            <p:ph type="sldNum" sz="quarter" idx="12"/>
          </p:nvPr>
        </p:nvSpPr>
        <p:spPr/>
        <p:txBody>
          <a:bodyPr/>
          <a:lstStyle>
            <a:lvl1pPr>
              <a:defRPr/>
            </a:lvl1pPr>
          </a:lstStyle>
          <a:p>
            <a:pPr>
              <a:defRPr/>
            </a:pPr>
            <a:fld id="{CCBF9A98-CDD8-4207-878A-B2A8964AA336}" type="slidenum">
              <a:rPr lang="en-GB"/>
              <a:pPr>
                <a:defRPr/>
              </a:pPr>
              <a:t>‹#›</a:t>
            </a:fld>
            <a:endParaRPr lang="en-GB"/>
          </a:p>
        </p:txBody>
      </p:sp>
    </p:spTree>
    <p:extLst>
      <p:ext uri="{BB962C8B-B14F-4D97-AF65-F5344CB8AC3E}">
        <p14:creationId xmlns:p14="http://schemas.microsoft.com/office/powerpoint/2010/main" val="1353532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ECA5C9-AD1C-40EA-B59E-103A47CD7CAB}"/>
              </a:ext>
            </a:extLst>
          </p:cNvPr>
          <p:cNvSpPr>
            <a:spLocks noGrp="1"/>
          </p:cNvSpPr>
          <p:nvPr>
            <p:ph type="dt" sz="half" idx="10"/>
          </p:nvPr>
        </p:nvSpPr>
        <p:spPr/>
        <p:txBody>
          <a:bodyPr/>
          <a:lstStyle>
            <a:lvl1pPr>
              <a:defRPr/>
            </a:lvl1pPr>
          </a:lstStyle>
          <a:p>
            <a:pPr>
              <a:defRPr/>
            </a:pPr>
            <a:fld id="{EB43B53E-8930-4A77-A9E9-D2F68417FCBB}" type="datetimeFigureOut">
              <a:rPr lang="en-GB"/>
              <a:pPr>
                <a:defRPr/>
              </a:pPr>
              <a:t>09/05/2023</a:t>
            </a:fld>
            <a:endParaRPr lang="en-GB"/>
          </a:p>
        </p:txBody>
      </p:sp>
      <p:sp>
        <p:nvSpPr>
          <p:cNvPr id="5" name="Footer Placeholder 4">
            <a:extLst>
              <a:ext uri="{FF2B5EF4-FFF2-40B4-BE49-F238E27FC236}">
                <a16:creationId xmlns:a16="http://schemas.microsoft.com/office/drawing/2014/main" id="{E94C4B6D-5C54-400A-B11C-447393B2CB8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9D7AB84-71D6-424F-B303-3ECD1043ECAE}"/>
              </a:ext>
            </a:extLst>
          </p:cNvPr>
          <p:cNvSpPr>
            <a:spLocks noGrp="1"/>
          </p:cNvSpPr>
          <p:nvPr>
            <p:ph type="sldNum" sz="quarter" idx="12"/>
          </p:nvPr>
        </p:nvSpPr>
        <p:spPr/>
        <p:txBody>
          <a:bodyPr/>
          <a:lstStyle>
            <a:lvl1pPr>
              <a:defRPr/>
            </a:lvl1pPr>
          </a:lstStyle>
          <a:p>
            <a:pPr>
              <a:defRPr/>
            </a:pPr>
            <a:fld id="{1A94869D-8892-49B5-89A9-A6599CEFC3CB}" type="slidenum">
              <a:rPr lang="en-GB"/>
              <a:pPr>
                <a:defRPr/>
              </a:pPr>
              <a:t>‹#›</a:t>
            </a:fld>
            <a:endParaRPr lang="en-GB"/>
          </a:p>
        </p:txBody>
      </p:sp>
    </p:spTree>
    <p:extLst>
      <p:ext uri="{BB962C8B-B14F-4D97-AF65-F5344CB8AC3E}">
        <p14:creationId xmlns:p14="http://schemas.microsoft.com/office/powerpoint/2010/main" val="312257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5C3F721-1934-48E8-A034-95E627B239D8}"/>
              </a:ext>
            </a:extLst>
          </p:cNvPr>
          <p:cNvSpPr>
            <a:spLocks noGrp="1"/>
          </p:cNvSpPr>
          <p:nvPr>
            <p:ph type="dt" sz="half" idx="10"/>
          </p:nvPr>
        </p:nvSpPr>
        <p:spPr/>
        <p:txBody>
          <a:bodyPr/>
          <a:lstStyle>
            <a:lvl1pPr>
              <a:defRPr/>
            </a:lvl1pPr>
          </a:lstStyle>
          <a:p>
            <a:pPr>
              <a:defRPr/>
            </a:pPr>
            <a:fld id="{87ACD84D-9473-42CF-8663-AF76956C4283}" type="datetimeFigureOut">
              <a:rPr lang="en-GB"/>
              <a:pPr>
                <a:defRPr/>
              </a:pPr>
              <a:t>09/05/2023</a:t>
            </a:fld>
            <a:endParaRPr lang="en-GB"/>
          </a:p>
        </p:txBody>
      </p:sp>
      <p:sp>
        <p:nvSpPr>
          <p:cNvPr id="5" name="Footer Placeholder 4">
            <a:extLst>
              <a:ext uri="{FF2B5EF4-FFF2-40B4-BE49-F238E27FC236}">
                <a16:creationId xmlns:a16="http://schemas.microsoft.com/office/drawing/2014/main" id="{A1BC030B-776C-4266-B7D3-1D11F1C5A0DF}"/>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A6A6327C-CD91-4237-87B5-C0C8D0543319}"/>
              </a:ext>
            </a:extLst>
          </p:cNvPr>
          <p:cNvSpPr>
            <a:spLocks noGrp="1"/>
          </p:cNvSpPr>
          <p:nvPr>
            <p:ph type="sldNum" sz="quarter" idx="12"/>
          </p:nvPr>
        </p:nvSpPr>
        <p:spPr/>
        <p:txBody>
          <a:bodyPr/>
          <a:lstStyle>
            <a:lvl1pPr>
              <a:defRPr/>
            </a:lvl1pPr>
          </a:lstStyle>
          <a:p>
            <a:pPr>
              <a:defRPr/>
            </a:pPr>
            <a:fld id="{0A9E1FB9-6739-490A-B7F8-A32A5C686D25}" type="slidenum">
              <a:rPr lang="en-GB"/>
              <a:pPr>
                <a:defRPr/>
              </a:pPr>
              <a:t>‹#›</a:t>
            </a:fld>
            <a:endParaRPr lang="en-GB"/>
          </a:p>
        </p:txBody>
      </p:sp>
    </p:spTree>
    <p:extLst>
      <p:ext uri="{BB962C8B-B14F-4D97-AF65-F5344CB8AC3E}">
        <p14:creationId xmlns:p14="http://schemas.microsoft.com/office/powerpoint/2010/main" val="3755892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3D1B-0723-48D0-AC26-D02921C657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BEF93F-EAB4-43C9-A423-90D7AB4EC8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A830C9E-52EC-4B92-90DA-CB81EDFD14E3}"/>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89F61620-2F23-4C1C-9141-BCA07D65B5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32A668-81EC-4D87-9766-3676F375B2B9}"/>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2490671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D46F6-F881-46EC-BFA0-D9E9D00ADC7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267BA7-2128-4206-819C-E358FE51DD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339A26-BBD8-4E0A-9231-5F8E6FE7EFC7}"/>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93061407-74B1-4F09-99F2-C8C6ACC577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5C283-C00A-4313-B922-B69BFB03CFE4}"/>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579235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65F3-C239-495A-ADC2-A202871EA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7279B1-37F8-4D8D-BF1E-AC7FFF5C56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4C9191-42FF-436F-A8F8-45CADC50B915}"/>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9C7F684A-55A6-4119-99E6-7152010AFD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64295EB-7F1D-4724-B7B2-71342599C3E6}"/>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266924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09A85-DEDF-4E2D-B4B2-295F7CE2BD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F4AF0DE-9970-4589-8D78-8931B12B9C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4FBCE7-8EBC-43D2-9C7B-232E3B19B7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BE223BE-B737-4C52-B38F-9BBF717DB2DA}"/>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6" name="Footer Placeholder 5">
            <a:extLst>
              <a:ext uri="{FF2B5EF4-FFF2-40B4-BE49-F238E27FC236}">
                <a16:creationId xmlns:a16="http://schemas.microsoft.com/office/drawing/2014/main" id="{4B07A2D5-2F00-4061-B970-9C5E78AD5C9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E7A5FE5-2061-4D40-A829-20950E6DF22A}"/>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4108156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448D-1D18-4A38-8BED-05D040E67F7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4DF8DF2-AF9F-4298-91E8-A32BE4A35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2CEC70-2E6A-4422-BA0A-503233AD36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021C5-CF7D-461E-89CB-A5D92934DB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51F66B-B18C-4DBB-85B0-6D99654543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F1C1F0-21C5-4A99-BC23-F576906D5669}"/>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8" name="Footer Placeholder 7">
            <a:extLst>
              <a:ext uri="{FF2B5EF4-FFF2-40B4-BE49-F238E27FC236}">
                <a16:creationId xmlns:a16="http://schemas.microsoft.com/office/drawing/2014/main" id="{C89D1532-4500-430B-B8CB-5F04CAB9861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6743EB-FD64-493D-A0B4-4721E403EF0A}"/>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47938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97A4-9C5F-443B-81E0-2D42A94456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1D7E259-3228-4E59-A499-8E378A2FD418}"/>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4" name="Footer Placeholder 3">
            <a:extLst>
              <a:ext uri="{FF2B5EF4-FFF2-40B4-BE49-F238E27FC236}">
                <a16:creationId xmlns:a16="http://schemas.microsoft.com/office/drawing/2014/main" id="{B8E431CB-0665-4CCC-A664-339BE765A3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A274673-887E-42BD-B2A3-5F0E1A3192EF}"/>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3059512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50863-FD2E-4020-BA60-9CD4C9415247}"/>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3" name="Footer Placeholder 2">
            <a:extLst>
              <a:ext uri="{FF2B5EF4-FFF2-40B4-BE49-F238E27FC236}">
                <a16:creationId xmlns:a16="http://schemas.microsoft.com/office/drawing/2014/main" id="{0CAE95E0-7915-4C97-A210-87DB5B14690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9D29FB-9928-4C8F-9BBB-4B3AB19275C3}"/>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7123476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ADFE8-F1BE-4FDA-A230-B66ABF3E65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303CDCB-93E0-4A81-AC47-52C4A72C6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608193B-D869-4782-A780-13045CD12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75F80C-971A-4544-942A-446C97EB6AB7}"/>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6" name="Footer Placeholder 5">
            <a:extLst>
              <a:ext uri="{FF2B5EF4-FFF2-40B4-BE49-F238E27FC236}">
                <a16:creationId xmlns:a16="http://schemas.microsoft.com/office/drawing/2014/main" id="{211E34AC-1C0B-4C7A-8BF6-E8E7DF6CA4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990D7A-CFA2-4C8F-B6B7-E41456CCC810}"/>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253041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740937-6861-4AFF-A246-DC5712A318F0}"/>
              </a:ext>
            </a:extLst>
          </p:cNvPr>
          <p:cNvSpPr>
            <a:spLocks noGrp="1"/>
          </p:cNvSpPr>
          <p:nvPr>
            <p:ph type="dt" sz="half" idx="10"/>
          </p:nvPr>
        </p:nvSpPr>
        <p:spPr/>
        <p:txBody>
          <a:bodyPr/>
          <a:lstStyle>
            <a:lvl1pPr>
              <a:defRPr/>
            </a:lvl1pPr>
          </a:lstStyle>
          <a:p>
            <a:pPr>
              <a:defRPr/>
            </a:pPr>
            <a:fld id="{8C0248F1-A1BE-49BF-BAFE-53EB9976C217}" type="datetimeFigureOut">
              <a:rPr lang="en-GB"/>
              <a:pPr>
                <a:defRPr/>
              </a:pPr>
              <a:t>09/05/2023</a:t>
            </a:fld>
            <a:endParaRPr lang="en-GB"/>
          </a:p>
        </p:txBody>
      </p:sp>
      <p:sp>
        <p:nvSpPr>
          <p:cNvPr id="5" name="Footer Placeholder 4">
            <a:extLst>
              <a:ext uri="{FF2B5EF4-FFF2-40B4-BE49-F238E27FC236}">
                <a16:creationId xmlns:a16="http://schemas.microsoft.com/office/drawing/2014/main" id="{8759EDA3-2855-4F76-8D68-7F83E13F791B}"/>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9F838786-CCD5-4E51-99B0-8408688EB614}"/>
              </a:ext>
            </a:extLst>
          </p:cNvPr>
          <p:cNvSpPr>
            <a:spLocks noGrp="1"/>
          </p:cNvSpPr>
          <p:nvPr>
            <p:ph type="sldNum" sz="quarter" idx="12"/>
          </p:nvPr>
        </p:nvSpPr>
        <p:spPr/>
        <p:txBody>
          <a:bodyPr/>
          <a:lstStyle>
            <a:lvl1pPr>
              <a:defRPr/>
            </a:lvl1pPr>
          </a:lstStyle>
          <a:p>
            <a:pPr>
              <a:defRPr/>
            </a:pPr>
            <a:fld id="{932F1548-F089-4EBE-8096-BE8FF6672320}" type="slidenum">
              <a:rPr lang="en-GB"/>
              <a:pPr>
                <a:defRPr/>
              </a:pPr>
              <a:t>‹#›</a:t>
            </a:fld>
            <a:endParaRPr lang="en-GB"/>
          </a:p>
        </p:txBody>
      </p:sp>
    </p:spTree>
    <p:extLst>
      <p:ext uri="{BB962C8B-B14F-4D97-AF65-F5344CB8AC3E}">
        <p14:creationId xmlns:p14="http://schemas.microsoft.com/office/powerpoint/2010/main" val="3768872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5717-0EC9-4563-9AEE-2062DAFFD9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AE5745-E50F-4B9D-AE5A-D4ABF0542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8FDDB0C-F95C-48B2-BC5C-8EA5ACC052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2915512-8D49-46EA-8F36-CAC15D5D0048}"/>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6" name="Footer Placeholder 5">
            <a:extLst>
              <a:ext uri="{FF2B5EF4-FFF2-40B4-BE49-F238E27FC236}">
                <a16:creationId xmlns:a16="http://schemas.microsoft.com/office/drawing/2014/main" id="{1F54BEED-9F2E-4842-AFD7-4B7A47E819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386724-676C-4F4F-B517-799EC2CAD1BD}"/>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5904869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66B3-A414-43BB-A1EB-B5D5C3F4C8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92E20F-8B1A-4BFF-A3FF-DF7B4D9333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A34DBD-B779-44DB-9441-7ECA650930EA}"/>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836757AF-4C87-4F81-815B-8BE89891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F5B8C8-12D7-44FE-B509-F9012A45C946}"/>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4099481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813F63-E0F3-418C-8AA6-0E1387BC4E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8947B5-50E2-4DD2-8C11-C4A590E2AD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13D1BD-914C-47AF-8F9B-A6CB1174B2FA}"/>
              </a:ext>
            </a:extLst>
          </p:cNvPr>
          <p:cNvSpPr>
            <a:spLocks noGrp="1"/>
          </p:cNvSpPr>
          <p:nvPr>
            <p:ph type="dt" sz="half" idx="10"/>
          </p:nvPr>
        </p:nvSpPr>
        <p:spPr/>
        <p:txBody>
          <a:body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43B06522-11B0-4686-82B8-335CF15C40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43A485-576F-4696-A27B-A51E945437DF}"/>
              </a:ext>
            </a:extLst>
          </p:cNvPr>
          <p:cNvSpPr>
            <a:spLocks noGrp="1"/>
          </p:cNvSpPr>
          <p:nvPr>
            <p:ph type="sldNum" sz="quarter" idx="12"/>
          </p:nvPr>
        </p:nvSpPr>
        <p:spPr/>
        <p:txBody>
          <a:bodyPr/>
          <a:lstStyle/>
          <a:p>
            <a:fld id="{41B5F1CB-6152-4504-8AEF-D5CFAC83CC46}" type="slidenum">
              <a:rPr lang="en-GB" smtClean="0"/>
              <a:t>‹#›</a:t>
            </a:fld>
            <a:endParaRPr lang="en-GB"/>
          </a:p>
        </p:txBody>
      </p:sp>
    </p:spTree>
    <p:extLst>
      <p:ext uri="{BB962C8B-B14F-4D97-AF65-F5344CB8AC3E}">
        <p14:creationId xmlns:p14="http://schemas.microsoft.com/office/powerpoint/2010/main" val="3769899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AB5E-4A0D-4D49-B567-9D38FFDF0A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FF57AB9-B8A2-404C-8AD9-1FBABF1984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36FC4FB-6C10-4117-AD49-D52315159A02}"/>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25AC438E-159E-4644-92CC-42851ADA9B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6537B-6A31-412F-983B-AF1143D96BE0}"/>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4063511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CED8-7D31-4B61-88E7-1772801317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56594CB-6F28-40D9-8B15-D1DBE83635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4C4173-8A09-432D-80F9-46BF236DEA69}"/>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96A8AC30-8661-4920-8281-385EF7BDFE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2B663A-E017-4BD8-ABE5-ECCDF77C55C0}"/>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3870640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78C85-7234-41D6-B588-73EA8378C9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FA58D65-ABAA-4171-8E1B-6762D9F8B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C841C7-7944-48E8-9E72-5A92CC212D3E}"/>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7C9DF9DA-9744-48E7-8764-11DEA8780E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B05A5B-A39A-4390-BB25-BC43429E791E}"/>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3835103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5C4A-FF91-488A-9E76-313D6E6682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CC593D9-CB4C-4563-AB93-8433F48324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E729355-79A4-42F0-947C-8C25A7A935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28BBBB8-6386-41B9-A842-26DE323C51A0}"/>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6" name="Footer Placeholder 5">
            <a:extLst>
              <a:ext uri="{FF2B5EF4-FFF2-40B4-BE49-F238E27FC236}">
                <a16:creationId xmlns:a16="http://schemas.microsoft.com/office/drawing/2014/main" id="{446ACA1A-5445-4C6B-93BA-0FE096E8F2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6D45BC-E434-4621-8F3F-941DD259CFE0}"/>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3785301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E892-A7C3-42F1-A610-CDB2F442026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A5BC05-996F-44C3-A1DA-7576C4E3F3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DFA5FD-E007-4C6E-B07A-E090095D35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36A027D-560A-445B-9FC7-93396C9443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A2C9B-79F1-480C-B66D-6D9463AE5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881B6C-821F-4B00-B5E0-432C9F463ECA}"/>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8" name="Footer Placeholder 7">
            <a:extLst>
              <a:ext uri="{FF2B5EF4-FFF2-40B4-BE49-F238E27FC236}">
                <a16:creationId xmlns:a16="http://schemas.microsoft.com/office/drawing/2014/main" id="{87F29AF5-3D55-427C-8F37-40D4A216EC6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2B7AD56-30C3-4ED3-8E5F-AC5949104D1F}"/>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1039510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0E6B1-9D53-4EC0-8E0E-C66E4391C04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2C9AD19-EE95-4D1B-AE28-E97BEF5D9AFE}"/>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4" name="Footer Placeholder 3">
            <a:extLst>
              <a:ext uri="{FF2B5EF4-FFF2-40B4-BE49-F238E27FC236}">
                <a16:creationId xmlns:a16="http://schemas.microsoft.com/office/drawing/2014/main" id="{1A9C14D5-6226-471F-A620-ED8D9D0C140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29B67AD-CD0B-482E-A94E-81403E48B76D}"/>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2884849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09D68-163B-4CA0-892C-FB3C1364ACFA}"/>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3" name="Footer Placeholder 2">
            <a:extLst>
              <a:ext uri="{FF2B5EF4-FFF2-40B4-BE49-F238E27FC236}">
                <a16:creationId xmlns:a16="http://schemas.microsoft.com/office/drawing/2014/main" id="{1855DC05-78CE-4117-8F30-E8C73C192CB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8D5031-1C78-4F9A-98FC-12A628259187}"/>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170642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B043D5-515E-4EC1-AC44-56D7675FF923}"/>
              </a:ext>
            </a:extLst>
          </p:cNvPr>
          <p:cNvSpPr>
            <a:spLocks noGrp="1"/>
          </p:cNvSpPr>
          <p:nvPr>
            <p:ph type="dt" sz="half" idx="10"/>
          </p:nvPr>
        </p:nvSpPr>
        <p:spPr/>
        <p:txBody>
          <a:bodyPr/>
          <a:lstStyle>
            <a:lvl1pPr>
              <a:defRPr/>
            </a:lvl1pPr>
          </a:lstStyle>
          <a:p>
            <a:pPr>
              <a:defRPr/>
            </a:pPr>
            <a:fld id="{12CAFDCC-0782-4E45-AA1B-A7A4CF6D9E3E}" type="datetimeFigureOut">
              <a:rPr lang="en-GB"/>
              <a:pPr>
                <a:defRPr/>
              </a:pPr>
              <a:t>09/05/2023</a:t>
            </a:fld>
            <a:endParaRPr lang="en-GB"/>
          </a:p>
        </p:txBody>
      </p:sp>
      <p:sp>
        <p:nvSpPr>
          <p:cNvPr id="5" name="Footer Placeholder 4">
            <a:extLst>
              <a:ext uri="{FF2B5EF4-FFF2-40B4-BE49-F238E27FC236}">
                <a16:creationId xmlns:a16="http://schemas.microsoft.com/office/drawing/2014/main" id="{BE6325B5-BA13-4A34-B0BF-40B83DC9ED4E}"/>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ECBB9DA6-9257-4AB7-87AA-45D899E3AB60}"/>
              </a:ext>
            </a:extLst>
          </p:cNvPr>
          <p:cNvSpPr>
            <a:spLocks noGrp="1"/>
          </p:cNvSpPr>
          <p:nvPr>
            <p:ph type="sldNum" sz="quarter" idx="12"/>
          </p:nvPr>
        </p:nvSpPr>
        <p:spPr/>
        <p:txBody>
          <a:bodyPr/>
          <a:lstStyle>
            <a:lvl1pPr>
              <a:defRPr/>
            </a:lvl1pPr>
          </a:lstStyle>
          <a:p>
            <a:pPr>
              <a:defRPr/>
            </a:pPr>
            <a:fld id="{C7DAA15B-8EDE-474D-935C-1604A369CC55}" type="slidenum">
              <a:rPr lang="en-GB"/>
              <a:pPr>
                <a:defRPr/>
              </a:pPr>
              <a:t>‹#›</a:t>
            </a:fld>
            <a:endParaRPr lang="en-GB"/>
          </a:p>
        </p:txBody>
      </p:sp>
    </p:spTree>
    <p:extLst>
      <p:ext uri="{BB962C8B-B14F-4D97-AF65-F5344CB8AC3E}">
        <p14:creationId xmlns:p14="http://schemas.microsoft.com/office/powerpoint/2010/main" val="1894019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7E76-0107-4E5C-9ABA-2C016EC19F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A9693B7-4F37-49A3-98C8-610B18946E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DB4907E-2A5D-4B12-9C91-A4F618ABF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69C53B-C555-4E26-8503-92AA101BE141}"/>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6" name="Footer Placeholder 5">
            <a:extLst>
              <a:ext uri="{FF2B5EF4-FFF2-40B4-BE49-F238E27FC236}">
                <a16:creationId xmlns:a16="http://schemas.microsoft.com/office/drawing/2014/main" id="{2851F6C1-8D42-4688-8CF0-05D18286BBA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BFEC85-6954-4493-BD2B-312FFA1A7317}"/>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16373834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1C45C-810C-4A10-A456-30EB5110F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D9ED4BD-58C3-44F8-80D5-888E4C2D7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A4A9EF0-37B7-4E24-B57A-48522B9B8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5C554-EBF3-4666-BFF4-A36B6411E2AC}"/>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6" name="Footer Placeholder 5">
            <a:extLst>
              <a:ext uri="{FF2B5EF4-FFF2-40B4-BE49-F238E27FC236}">
                <a16:creationId xmlns:a16="http://schemas.microsoft.com/office/drawing/2014/main" id="{2F375BD2-6BC8-4ADB-A1F5-9F9AAD5D3B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EA0EAB-D957-46C9-B96D-2EE410B7EB07}"/>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34360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66ADE-8145-4F21-B200-205D032AD62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846E898-DFE3-405E-BCEA-E067C4A300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00808B-CD3A-4B8F-A0A7-118F43F1A3A2}"/>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4F72E897-0985-4C85-87A2-72FC29C576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C131D6-70D2-4D2E-A499-5C294972376F}"/>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4143394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778A5C-6479-4CB3-9F4C-7FF69BDDBB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C9EF02-34B8-4EDC-A14A-9CB3D7B7F8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BBACC8-2146-4B91-9D3D-A4A486CA8E0A}"/>
              </a:ext>
            </a:extLst>
          </p:cNvPr>
          <p:cNvSpPr>
            <a:spLocks noGrp="1"/>
          </p:cNvSpPr>
          <p:nvPr>
            <p:ph type="dt" sz="half" idx="10"/>
          </p:nvPr>
        </p:nvSpPr>
        <p:spPr/>
        <p:txBody>
          <a:body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8AAA3A22-CB6B-4321-83D5-B397FFD1ECC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A198DB-B9B9-4CAF-8D11-5DC78F860B88}"/>
              </a:ext>
            </a:extLst>
          </p:cNvPr>
          <p:cNvSpPr>
            <a:spLocks noGrp="1"/>
          </p:cNvSpPr>
          <p:nvPr>
            <p:ph type="sldNum" sz="quarter" idx="12"/>
          </p:nvPr>
        </p:nvSpPr>
        <p:spPr/>
        <p:txBody>
          <a:bodyPr/>
          <a:lstStyle/>
          <a:p>
            <a:fld id="{846C50AC-153C-4F38-82F5-532ABBA061C8}" type="slidenum">
              <a:rPr lang="en-GB" smtClean="0"/>
              <a:t>‹#›</a:t>
            </a:fld>
            <a:endParaRPr lang="en-GB"/>
          </a:p>
        </p:txBody>
      </p:sp>
    </p:spTree>
    <p:extLst>
      <p:ext uri="{BB962C8B-B14F-4D97-AF65-F5344CB8AC3E}">
        <p14:creationId xmlns:p14="http://schemas.microsoft.com/office/powerpoint/2010/main" val="33027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a:extLst>
              <a:ext uri="{FF2B5EF4-FFF2-40B4-BE49-F238E27FC236}">
                <a16:creationId xmlns:a16="http://schemas.microsoft.com/office/drawing/2014/main" id="{CA7FCB57-9C9F-4E4C-9FF1-9B88B9C59FF6}"/>
              </a:ext>
            </a:extLst>
          </p:cNvPr>
          <p:cNvSpPr>
            <a:spLocks noGrp="1"/>
          </p:cNvSpPr>
          <p:nvPr>
            <p:ph type="dt" sz="half" idx="10"/>
          </p:nvPr>
        </p:nvSpPr>
        <p:spPr/>
        <p:txBody>
          <a:bodyPr/>
          <a:lstStyle>
            <a:lvl1pPr>
              <a:defRPr/>
            </a:lvl1pPr>
          </a:lstStyle>
          <a:p>
            <a:pPr>
              <a:defRPr/>
            </a:pPr>
            <a:fld id="{04A7BFB0-3DDE-4A28-94F3-97E2D891AA4B}" type="datetimeFigureOut">
              <a:rPr lang="en-GB"/>
              <a:pPr>
                <a:defRPr/>
              </a:pPr>
              <a:t>09/05/2023</a:t>
            </a:fld>
            <a:endParaRPr lang="en-GB"/>
          </a:p>
        </p:txBody>
      </p:sp>
      <p:sp>
        <p:nvSpPr>
          <p:cNvPr id="6" name="Footer Placeholder 4">
            <a:extLst>
              <a:ext uri="{FF2B5EF4-FFF2-40B4-BE49-F238E27FC236}">
                <a16:creationId xmlns:a16="http://schemas.microsoft.com/office/drawing/2014/main" id="{C5C29F08-245B-40A1-AEA0-C404E34FE8C6}"/>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A614500C-67B0-4BA2-88CD-87A024499EC7}"/>
              </a:ext>
            </a:extLst>
          </p:cNvPr>
          <p:cNvSpPr>
            <a:spLocks noGrp="1"/>
          </p:cNvSpPr>
          <p:nvPr>
            <p:ph type="sldNum" sz="quarter" idx="12"/>
          </p:nvPr>
        </p:nvSpPr>
        <p:spPr/>
        <p:txBody>
          <a:bodyPr/>
          <a:lstStyle>
            <a:lvl1pPr>
              <a:defRPr/>
            </a:lvl1pPr>
          </a:lstStyle>
          <a:p>
            <a:pPr>
              <a:defRPr/>
            </a:pPr>
            <a:fld id="{04BAF5FF-55F3-4FFC-83BA-E257658E1041}" type="slidenum">
              <a:rPr lang="en-GB"/>
              <a:pPr>
                <a:defRPr/>
              </a:pPr>
              <a:t>‹#›</a:t>
            </a:fld>
            <a:endParaRPr lang="en-GB"/>
          </a:p>
        </p:txBody>
      </p:sp>
    </p:spTree>
    <p:extLst>
      <p:ext uri="{BB962C8B-B14F-4D97-AF65-F5344CB8AC3E}">
        <p14:creationId xmlns:p14="http://schemas.microsoft.com/office/powerpoint/2010/main" val="1240608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3">
            <a:extLst>
              <a:ext uri="{FF2B5EF4-FFF2-40B4-BE49-F238E27FC236}">
                <a16:creationId xmlns:a16="http://schemas.microsoft.com/office/drawing/2014/main" id="{C6980265-EEDB-4B28-8D8C-B594B4746AC6}"/>
              </a:ext>
            </a:extLst>
          </p:cNvPr>
          <p:cNvSpPr>
            <a:spLocks noGrp="1"/>
          </p:cNvSpPr>
          <p:nvPr>
            <p:ph type="dt" sz="half" idx="10"/>
          </p:nvPr>
        </p:nvSpPr>
        <p:spPr/>
        <p:txBody>
          <a:bodyPr/>
          <a:lstStyle>
            <a:lvl1pPr>
              <a:defRPr/>
            </a:lvl1pPr>
          </a:lstStyle>
          <a:p>
            <a:pPr>
              <a:defRPr/>
            </a:pPr>
            <a:fld id="{01F744FB-907F-4CC4-9EE0-C79325095E11}" type="datetimeFigureOut">
              <a:rPr lang="en-GB"/>
              <a:pPr>
                <a:defRPr/>
              </a:pPr>
              <a:t>09/05/2023</a:t>
            </a:fld>
            <a:endParaRPr lang="en-GB"/>
          </a:p>
        </p:txBody>
      </p:sp>
      <p:sp>
        <p:nvSpPr>
          <p:cNvPr id="8" name="Footer Placeholder 4">
            <a:extLst>
              <a:ext uri="{FF2B5EF4-FFF2-40B4-BE49-F238E27FC236}">
                <a16:creationId xmlns:a16="http://schemas.microsoft.com/office/drawing/2014/main" id="{35474AF4-96D7-461D-B32C-305093E50FBF}"/>
              </a:ext>
            </a:extLst>
          </p:cNvPr>
          <p:cNvSpPr>
            <a:spLocks noGrp="1"/>
          </p:cNvSpPr>
          <p:nvPr>
            <p:ph type="ftr" sz="quarter" idx="11"/>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44E14C16-A40A-40FF-A64C-05E8B0B87F96}"/>
              </a:ext>
            </a:extLst>
          </p:cNvPr>
          <p:cNvSpPr>
            <a:spLocks noGrp="1"/>
          </p:cNvSpPr>
          <p:nvPr>
            <p:ph type="sldNum" sz="quarter" idx="12"/>
          </p:nvPr>
        </p:nvSpPr>
        <p:spPr/>
        <p:txBody>
          <a:bodyPr/>
          <a:lstStyle>
            <a:lvl1pPr>
              <a:defRPr/>
            </a:lvl1pPr>
          </a:lstStyle>
          <a:p>
            <a:pPr>
              <a:defRPr/>
            </a:pPr>
            <a:fld id="{582A0BE7-6C65-47E0-9E3C-9E8800E1A0E6}" type="slidenum">
              <a:rPr lang="en-GB"/>
              <a:pPr>
                <a:defRPr/>
              </a:pPr>
              <a:t>‹#›</a:t>
            </a:fld>
            <a:endParaRPr lang="en-GB"/>
          </a:p>
        </p:txBody>
      </p:sp>
    </p:spTree>
    <p:extLst>
      <p:ext uri="{BB962C8B-B14F-4D97-AF65-F5344CB8AC3E}">
        <p14:creationId xmlns:p14="http://schemas.microsoft.com/office/powerpoint/2010/main" val="302180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3">
            <a:extLst>
              <a:ext uri="{FF2B5EF4-FFF2-40B4-BE49-F238E27FC236}">
                <a16:creationId xmlns:a16="http://schemas.microsoft.com/office/drawing/2014/main" id="{1A57EF5F-3C0A-4F97-9BB1-3F34CCBF3C47}"/>
              </a:ext>
            </a:extLst>
          </p:cNvPr>
          <p:cNvSpPr>
            <a:spLocks noGrp="1"/>
          </p:cNvSpPr>
          <p:nvPr>
            <p:ph type="dt" sz="half" idx="10"/>
          </p:nvPr>
        </p:nvSpPr>
        <p:spPr/>
        <p:txBody>
          <a:bodyPr/>
          <a:lstStyle>
            <a:lvl1pPr>
              <a:defRPr/>
            </a:lvl1pPr>
          </a:lstStyle>
          <a:p>
            <a:pPr>
              <a:defRPr/>
            </a:pPr>
            <a:fld id="{9B83F6EB-4D87-44CF-8F09-3BB953EC3FD2}" type="datetimeFigureOut">
              <a:rPr lang="en-GB"/>
              <a:pPr>
                <a:defRPr/>
              </a:pPr>
              <a:t>09/05/2023</a:t>
            </a:fld>
            <a:endParaRPr lang="en-GB"/>
          </a:p>
        </p:txBody>
      </p:sp>
      <p:sp>
        <p:nvSpPr>
          <p:cNvPr id="4" name="Footer Placeholder 4">
            <a:extLst>
              <a:ext uri="{FF2B5EF4-FFF2-40B4-BE49-F238E27FC236}">
                <a16:creationId xmlns:a16="http://schemas.microsoft.com/office/drawing/2014/main" id="{53B71C3D-C0BC-48C3-B929-8E35C1F18F47}"/>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68A57221-F6B4-429F-A98B-F6C25A97A091}"/>
              </a:ext>
            </a:extLst>
          </p:cNvPr>
          <p:cNvSpPr>
            <a:spLocks noGrp="1"/>
          </p:cNvSpPr>
          <p:nvPr>
            <p:ph type="sldNum" sz="quarter" idx="12"/>
          </p:nvPr>
        </p:nvSpPr>
        <p:spPr/>
        <p:txBody>
          <a:bodyPr/>
          <a:lstStyle>
            <a:lvl1pPr>
              <a:defRPr/>
            </a:lvl1pPr>
          </a:lstStyle>
          <a:p>
            <a:pPr>
              <a:defRPr/>
            </a:pPr>
            <a:fld id="{55908206-8C3C-4506-A102-8B338A57A4A2}" type="slidenum">
              <a:rPr lang="en-GB"/>
              <a:pPr>
                <a:defRPr/>
              </a:pPr>
              <a:t>‹#›</a:t>
            </a:fld>
            <a:endParaRPr lang="en-GB"/>
          </a:p>
        </p:txBody>
      </p:sp>
    </p:spTree>
    <p:extLst>
      <p:ext uri="{BB962C8B-B14F-4D97-AF65-F5344CB8AC3E}">
        <p14:creationId xmlns:p14="http://schemas.microsoft.com/office/powerpoint/2010/main" val="862383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3A343C5-9138-433E-8C51-55C6921B3623}"/>
              </a:ext>
            </a:extLst>
          </p:cNvPr>
          <p:cNvSpPr>
            <a:spLocks noGrp="1"/>
          </p:cNvSpPr>
          <p:nvPr>
            <p:ph type="dt" sz="half" idx="10"/>
          </p:nvPr>
        </p:nvSpPr>
        <p:spPr/>
        <p:txBody>
          <a:bodyPr/>
          <a:lstStyle>
            <a:lvl1pPr>
              <a:defRPr/>
            </a:lvl1pPr>
          </a:lstStyle>
          <a:p>
            <a:pPr>
              <a:defRPr/>
            </a:pPr>
            <a:fld id="{48926775-B495-4618-9206-2D19537248B2}" type="datetimeFigureOut">
              <a:rPr lang="en-GB"/>
              <a:pPr>
                <a:defRPr/>
              </a:pPr>
              <a:t>09/05/2023</a:t>
            </a:fld>
            <a:endParaRPr lang="en-GB"/>
          </a:p>
        </p:txBody>
      </p:sp>
      <p:sp>
        <p:nvSpPr>
          <p:cNvPr id="3" name="Footer Placeholder 4">
            <a:extLst>
              <a:ext uri="{FF2B5EF4-FFF2-40B4-BE49-F238E27FC236}">
                <a16:creationId xmlns:a16="http://schemas.microsoft.com/office/drawing/2014/main" id="{508CB869-86CF-414C-A4E8-8CCF1C36F24A}"/>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5">
            <a:extLst>
              <a:ext uri="{FF2B5EF4-FFF2-40B4-BE49-F238E27FC236}">
                <a16:creationId xmlns:a16="http://schemas.microsoft.com/office/drawing/2014/main" id="{B77DAC9F-181E-46E5-8C72-6C970464AC23}"/>
              </a:ext>
            </a:extLst>
          </p:cNvPr>
          <p:cNvSpPr>
            <a:spLocks noGrp="1"/>
          </p:cNvSpPr>
          <p:nvPr>
            <p:ph type="sldNum" sz="quarter" idx="12"/>
          </p:nvPr>
        </p:nvSpPr>
        <p:spPr/>
        <p:txBody>
          <a:bodyPr/>
          <a:lstStyle>
            <a:lvl1pPr>
              <a:defRPr/>
            </a:lvl1pPr>
          </a:lstStyle>
          <a:p>
            <a:pPr>
              <a:defRPr/>
            </a:pPr>
            <a:fld id="{D081198C-8A3E-4880-A68D-E71736859DA1}" type="slidenum">
              <a:rPr lang="en-GB"/>
              <a:pPr>
                <a:defRPr/>
              </a:pPr>
              <a:t>‹#›</a:t>
            </a:fld>
            <a:endParaRPr lang="en-GB"/>
          </a:p>
        </p:txBody>
      </p:sp>
    </p:spTree>
    <p:extLst>
      <p:ext uri="{BB962C8B-B14F-4D97-AF65-F5344CB8AC3E}">
        <p14:creationId xmlns:p14="http://schemas.microsoft.com/office/powerpoint/2010/main" val="118122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6ABF7353-8B31-41B2-BFC1-939C455E59AD}"/>
              </a:ext>
            </a:extLst>
          </p:cNvPr>
          <p:cNvSpPr>
            <a:spLocks noGrp="1"/>
          </p:cNvSpPr>
          <p:nvPr>
            <p:ph type="dt" sz="half" idx="10"/>
          </p:nvPr>
        </p:nvSpPr>
        <p:spPr/>
        <p:txBody>
          <a:bodyPr/>
          <a:lstStyle>
            <a:lvl1pPr>
              <a:defRPr/>
            </a:lvl1pPr>
          </a:lstStyle>
          <a:p>
            <a:pPr>
              <a:defRPr/>
            </a:pPr>
            <a:fld id="{A01BD1E5-9932-4C00-A16E-3A94E87CED8D}" type="datetimeFigureOut">
              <a:rPr lang="en-GB"/>
              <a:pPr>
                <a:defRPr/>
              </a:pPr>
              <a:t>09/05/2023</a:t>
            </a:fld>
            <a:endParaRPr lang="en-GB"/>
          </a:p>
        </p:txBody>
      </p:sp>
      <p:sp>
        <p:nvSpPr>
          <p:cNvPr id="6" name="Footer Placeholder 4">
            <a:extLst>
              <a:ext uri="{FF2B5EF4-FFF2-40B4-BE49-F238E27FC236}">
                <a16:creationId xmlns:a16="http://schemas.microsoft.com/office/drawing/2014/main" id="{B72AC238-ACC9-4039-9BD1-52134AB115B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DD6CB0A9-6953-4D9F-BBDF-6F3ACCF09621}"/>
              </a:ext>
            </a:extLst>
          </p:cNvPr>
          <p:cNvSpPr>
            <a:spLocks noGrp="1"/>
          </p:cNvSpPr>
          <p:nvPr>
            <p:ph type="sldNum" sz="quarter" idx="12"/>
          </p:nvPr>
        </p:nvSpPr>
        <p:spPr/>
        <p:txBody>
          <a:bodyPr/>
          <a:lstStyle>
            <a:lvl1pPr>
              <a:defRPr/>
            </a:lvl1pPr>
          </a:lstStyle>
          <a:p>
            <a:pPr>
              <a:defRPr/>
            </a:pPr>
            <a:fld id="{BA3628C0-2734-4A8E-8FD6-28A1D3E25AA9}" type="slidenum">
              <a:rPr lang="en-GB"/>
              <a:pPr>
                <a:defRPr/>
              </a:pPr>
              <a:t>‹#›</a:t>
            </a:fld>
            <a:endParaRPr lang="en-GB"/>
          </a:p>
        </p:txBody>
      </p:sp>
    </p:spTree>
    <p:extLst>
      <p:ext uri="{BB962C8B-B14F-4D97-AF65-F5344CB8AC3E}">
        <p14:creationId xmlns:p14="http://schemas.microsoft.com/office/powerpoint/2010/main" val="72339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A4302F4-D073-438A-835A-F7EF19FC3BF9}"/>
              </a:ext>
            </a:extLst>
          </p:cNvPr>
          <p:cNvSpPr>
            <a:spLocks noGrp="1"/>
          </p:cNvSpPr>
          <p:nvPr>
            <p:ph type="dt" sz="half" idx="10"/>
          </p:nvPr>
        </p:nvSpPr>
        <p:spPr/>
        <p:txBody>
          <a:bodyPr/>
          <a:lstStyle>
            <a:lvl1pPr>
              <a:defRPr/>
            </a:lvl1pPr>
          </a:lstStyle>
          <a:p>
            <a:pPr>
              <a:defRPr/>
            </a:pPr>
            <a:fld id="{57F5C37D-BCBB-4614-BA80-C5EC63F3F012}" type="datetimeFigureOut">
              <a:rPr lang="en-GB"/>
              <a:pPr>
                <a:defRPr/>
              </a:pPr>
              <a:t>09/05/2023</a:t>
            </a:fld>
            <a:endParaRPr lang="en-GB"/>
          </a:p>
        </p:txBody>
      </p:sp>
      <p:sp>
        <p:nvSpPr>
          <p:cNvPr id="6" name="Footer Placeholder 4">
            <a:extLst>
              <a:ext uri="{FF2B5EF4-FFF2-40B4-BE49-F238E27FC236}">
                <a16:creationId xmlns:a16="http://schemas.microsoft.com/office/drawing/2014/main" id="{6629B538-7385-479E-87BE-FF09A3A52CE2}"/>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9B0713C6-6237-49E9-A31B-14ECA1639333}"/>
              </a:ext>
            </a:extLst>
          </p:cNvPr>
          <p:cNvSpPr>
            <a:spLocks noGrp="1"/>
          </p:cNvSpPr>
          <p:nvPr>
            <p:ph type="sldNum" sz="quarter" idx="12"/>
          </p:nvPr>
        </p:nvSpPr>
        <p:spPr/>
        <p:txBody>
          <a:bodyPr/>
          <a:lstStyle>
            <a:lvl1pPr>
              <a:defRPr/>
            </a:lvl1pPr>
          </a:lstStyle>
          <a:p>
            <a:pPr>
              <a:defRPr/>
            </a:pPr>
            <a:fld id="{3F5A892E-079E-4007-8E8B-564B2329CB8B}" type="slidenum">
              <a:rPr lang="en-GB"/>
              <a:pPr>
                <a:defRPr/>
              </a:pPr>
              <a:t>‹#›</a:t>
            </a:fld>
            <a:endParaRPr lang="en-GB"/>
          </a:p>
        </p:txBody>
      </p:sp>
    </p:spTree>
    <p:extLst>
      <p:ext uri="{BB962C8B-B14F-4D97-AF65-F5344CB8AC3E}">
        <p14:creationId xmlns:p14="http://schemas.microsoft.com/office/powerpoint/2010/main" val="3916628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7AEB3C-4D79-480E-86A2-D63AB7500936}"/>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81CBDBC6-51F8-4925-82E8-632509F7134E}"/>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4" name="Date Placeholder 3">
            <a:extLst>
              <a:ext uri="{FF2B5EF4-FFF2-40B4-BE49-F238E27FC236}">
                <a16:creationId xmlns:a16="http://schemas.microsoft.com/office/drawing/2014/main" id="{701D0BAE-A3E2-407B-9BB5-D5BCF8FFB9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1CE18CD-ED0B-4ABB-A0D6-3F232A15CBBD}" type="datetimeFigureOut">
              <a:rPr lang="en-GB"/>
              <a:pPr>
                <a:defRPr/>
              </a:pPr>
              <a:t>09/05/2023</a:t>
            </a:fld>
            <a:endParaRPr lang="en-GB"/>
          </a:p>
        </p:txBody>
      </p:sp>
      <p:sp>
        <p:nvSpPr>
          <p:cNvPr id="5" name="Footer Placeholder 4">
            <a:extLst>
              <a:ext uri="{FF2B5EF4-FFF2-40B4-BE49-F238E27FC236}">
                <a16:creationId xmlns:a16="http://schemas.microsoft.com/office/drawing/2014/main" id="{C3F1A5DA-3467-4999-912D-CC56A9FB57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GB"/>
          </a:p>
        </p:txBody>
      </p:sp>
      <p:sp>
        <p:nvSpPr>
          <p:cNvPr id="6" name="Slide Number Placeholder 5">
            <a:extLst>
              <a:ext uri="{FF2B5EF4-FFF2-40B4-BE49-F238E27FC236}">
                <a16:creationId xmlns:a16="http://schemas.microsoft.com/office/drawing/2014/main" id="{DD6ABDEF-B1F9-4B3C-BDBB-2EA12588E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84389685-4E31-449F-A1FA-F587C097C5C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858849-0BCE-42CB-A5D3-8A2F772E43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189EF9-E9D6-42D4-AC6F-C96F34A4B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0F6F70-1BD9-42DE-A40F-9E566B0EB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9380B-D91B-407C-927D-70569BA48F3A}" type="datetimeFigureOut">
              <a:rPr lang="en-GB" smtClean="0"/>
              <a:t>09/05/2023</a:t>
            </a:fld>
            <a:endParaRPr lang="en-GB"/>
          </a:p>
        </p:txBody>
      </p:sp>
      <p:sp>
        <p:nvSpPr>
          <p:cNvPr id="5" name="Footer Placeholder 4">
            <a:extLst>
              <a:ext uri="{FF2B5EF4-FFF2-40B4-BE49-F238E27FC236}">
                <a16:creationId xmlns:a16="http://schemas.microsoft.com/office/drawing/2014/main" id="{0A8E568F-7DF9-4F6E-AA82-162981143A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C222B23-2DD3-4CE1-BA07-327EC6396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5F1CB-6152-4504-8AEF-D5CFAC83CC46}" type="slidenum">
              <a:rPr lang="en-GB" smtClean="0"/>
              <a:t>‹#›</a:t>
            </a:fld>
            <a:endParaRPr lang="en-GB"/>
          </a:p>
        </p:txBody>
      </p:sp>
    </p:spTree>
    <p:extLst>
      <p:ext uri="{BB962C8B-B14F-4D97-AF65-F5344CB8AC3E}">
        <p14:creationId xmlns:p14="http://schemas.microsoft.com/office/powerpoint/2010/main" val="3439491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0EF1E-3DC7-42B5-BEFD-CC1262388C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6F9FC5-FC8F-46B6-9C6D-72703C9C0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C85E4-E8E8-4CD2-A8E9-4E533CD9E9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1A76-0D02-499A-9C08-BC5965118C5A}" type="datetimeFigureOut">
              <a:rPr lang="en-GB" smtClean="0"/>
              <a:t>09/05/2023</a:t>
            </a:fld>
            <a:endParaRPr lang="en-GB"/>
          </a:p>
        </p:txBody>
      </p:sp>
      <p:sp>
        <p:nvSpPr>
          <p:cNvPr id="5" name="Footer Placeholder 4">
            <a:extLst>
              <a:ext uri="{FF2B5EF4-FFF2-40B4-BE49-F238E27FC236}">
                <a16:creationId xmlns:a16="http://schemas.microsoft.com/office/drawing/2014/main" id="{644B2FB6-7FBE-45D5-8071-0B39EC7EE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1FFC12-6810-4714-B8D5-A064910A2A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C50AC-153C-4F38-82F5-532ABBA061C8}" type="slidenum">
              <a:rPr lang="en-GB" smtClean="0"/>
              <a:t>‹#›</a:t>
            </a:fld>
            <a:endParaRPr lang="en-GB"/>
          </a:p>
        </p:txBody>
      </p:sp>
    </p:spTree>
    <p:extLst>
      <p:ext uri="{BB962C8B-B14F-4D97-AF65-F5344CB8AC3E}">
        <p14:creationId xmlns:p14="http://schemas.microsoft.com/office/powerpoint/2010/main" val="19531600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eoplematters.in/article/technology/personalization-3-things-to-look-for-in-learning-based-technology-14373"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avondale.edu.au/Departments/Library/Writing-a-Business-Report.pdf"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ecampusontario.pressbooks.pub/communications/chapter/writing-the-introductory-and-concluding-paragraph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cid:image001.png@01D7F1C9.E8CA94F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domainpictures.net/view-image.php?image=221431&amp;picture=feedback" TargetMode="External"/><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a:extLst>
              <a:ext uri="{FF2B5EF4-FFF2-40B4-BE49-F238E27FC236}">
                <a16:creationId xmlns:a16="http://schemas.microsoft.com/office/drawing/2014/main" id="{0E2CAE21-C88A-4F5D-A7FC-6F2CEA3FE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6" y="182563"/>
            <a:ext cx="12218988" cy="815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1">
            <a:extLst>
              <a:ext uri="{FF2B5EF4-FFF2-40B4-BE49-F238E27FC236}">
                <a16:creationId xmlns:a16="http://schemas.microsoft.com/office/drawing/2014/main" id="{ACC4F933-6F5C-4C38-BF62-350C2EC9556A}"/>
              </a:ext>
            </a:extLst>
          </p:cNvPr>
          <p:cNvSpPr>
            <a:spLocks noGrp="1" noChangeArrowheads="1"/>
          </p:cNvSpPr>
          <p:nvPr>
            <p:ph type="ctrTitle"/>
          </p:nvPr>
        </p:nvSpPr>
        <p:spPr>
          <a:xfrm>
            <a:off x="168275" y="5783262"/>
            <a:ext cx="11873304" cy="993775"/>
          </a:xfrm>
        </p:spPr>
        <p:txBody>
          <a:bodyPr/>
          <a:lstStyle/>
          <a:p>
            <a:pPr algn="l" eaLnBrk="1" hangingPunct="1"/>
            <a:r>
              <a:rPr lang="en-GB" altLang="en-US" b="1" dirty="0">
                <a:solidFill>
                  <a:srgbClr val="FFC000"/>
                </a:solidFill>
                <a:latin typeface="Raleway" panose="020B0503030101060003" pitchFamily="34" charset="0"/>
              </a:rPr>
              <a:t>Communication Skills Part 1</a:t>
            </a:r>
          </a:p>
        </p:txBody>
      </p:sp>
      <p:sp>
        <p:nvSpPr>
          <p:cNvPr id="3076" name="Subtitle 2">
            <a:extLst>
              <a:ext uri="{FF2B5EF4-FFF2-40B4-BE49-F238E27FC236}">
                <a16:creationId xmlns:a16="http://schemas.microsoft.com/office/drawing/2014/main" id="{7A213059-D2EE-4BF2-84C8-D16B9CF77421}"/>
              </a:ext>
            </a:extLst>
          </p:cNvPr>
          <p:cNvSpPr>
            <a:spLocks noGrp="1" noChangeArrowheads="1"/>
          </p:cNvSpPr>
          <p:nvPr>
            <p:ph type="subTitle" idx="1"/>
          </p:nvPr>
        </p:nvSpPr>
        <p:spPr>
          <a:xfrm>
            <a:off x="0" y="186996"/>
            <a:ext cx="8409937" cy="1420606"/>
          </a:xfrm>
        </p:spPr>
        <p:txBody>
          <a:bodyPr/>
          <a:lstStyle/>
          <a:p>
            <a:pPr eaLnBrk="1" hangingPunct="1"/>
            <a:r>
              <a:rPr lang="en-GB" altLang="en-US" sz="3200" b="1" dirty="0">
                <a:solidFill>
                  <a:schemeClr val="accent6">
                    <a:lumMod val="20000"/>
                    <a:lumOff val="80000"/>
                  </a:schemeClr>
                </a:solidFill>
                <a:latin typeface="Raleway" panose="020B0503030101060003" pitchFamily="34" charset="0"/>
              </a:rPr>
              <a:t>Week 2: Reflective practice, Gibbs’ model, and Introduction</a:t>
            </a:r>
          </a:p>
        </p:txBody>
      </p:sp>
      <p:pic>
        <p:nvPicPr>
          <p:cNvPr id="3077" name="Picture 4">
            <a:extLst>
              <a:ext uri="{FF2B5EF4-FFF2-40B4-BE49-F238E27FC236}">
                <a16:creationId xmlns:a16="http://schemas.microsoft.com/office/drawing/2014/main" id="{AA8F0294-18A4-4BD9-86EE-7923C7CFA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8294" y="400411"/>
            <a:ext cx="14716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B1A5A050-2BFA-4C27-B323-ED76EBF681C0}"/>
              </a:ext>
            </a:extLst>
          </p:cNvPr>
          <p:cNvSpPr>
            <a:spLocks noGrp="1" noChangeArrowheads="1"/>
          </p:cNvSpPr>
          <p:nvPr>
            <p:ph type="title"/>
          </p:nvPr>
        </p:nvSpPr>
        <p:spPr>
          <a:xfrm>
            <a:off x="0" y="1"/>
            <a:ext cx="11136312" cy="700644"/>
          </a:xfrm>
        </p:spPr>
        <p:txBody>
          <a:bodyPr/>
          <a:lstStyle/>
          <a:p>
            <a:pPr eaLnBrk="1" hangingPunct="1"/>
            <a:r>
              <a:rPr lang="en-GB" altLang="en-US" sz="3200" b="1" dirty="0">
                <a:solidFill>
                  <a:srgbClr val="003366"/>
                </a:solidFill>
                <a:latin typeface="Raleway" panose="020B0503030101060003" pitchFamily="34" charset="0"/>
              </a:rPr>
              <a:t>Framework for your reflective writing (Gibbs, 1988)</a:t>
            </a:r>
          </a:p>
        </p:txBody>
      </p:sp>
      <p:pic>
        <p:nvPicPr>
          <p:cNvPr id="4" name="Content Placeholder 3">
            <a:extLst>
              <a:ext uri="{FF2B5EF4-FFF2-40B4-BE49-F238E27FC236}">
                <a16:creationId xmlns:a16="http://schemas.microsoft.com/office/drawing/2014/main" id="{484F9DCF-5254-3705-BC40-843BBF52D52F}"/>
              </a:ext>
            </a:extLst>
          </p:cNvPr>
          <p:cNvPicPr>
            <a:picLocks noGrp="1" noChangeAspect="1"/>
          </p:cNvPicPr>
          <p:nvPr>
            <p:ph idx="1"/>
          </p:nvPr>
        </p:nvPicPr>
        <p:blipFill>
          <a:blip r:embed="rId3"/>
          <a:stretch>
            <a:fillRect/>
          </a:stretch>
        </p:blipFill>
        <p:spPr>
          <a:xfrm>
            <a:off x="914400" y="1080655"/>
            <a:ext cx="10319657" cy="5777345"/>
          </a:xfrm>
        </p:spPr>
      </p:pic>
      <p:pic>
        <p:nvPicPr>
          <p:cNvPr id="39940" name="Picture 3">
            <a:extLst>
              <a:ext uri="{FF2B5EF4-FFF2-40B4-BE49-F238E27FC236}">
                <a16:creationId xmlns:a16="http://schemas.microsoft.com/office/drawing/2014/main" id="{620F03FF-459C-43B9-BB7C-D197910C9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2017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86D35673-1282-4E2E-90B4-5FD7E6024951}"/>
              </a:ext>
            </a:extLst>
          </p:cNvPr>
          <p:cNvSpPr>
            <a:spLocks noGrp="1" noChangeArrowheads="1"/>
          </p:cNvSpPr>
          <p:nvPr>
            <p:ph type="title"/>
          </p:nvPr>
        </p:nvSpPr>
        <p:spPr>
          <a:xfrm>
            <a:off x="0" y="0"/>
            <a:ext cx="10515600" cy="973777"/>
          </a:xfrm>
        </p:spPr>
        <p:txBody>
          <a:bodyPr/>
          <a:lstStyle/>
          <a:p>
            <a:pPr algn="ctr" eaLnBrk="1" hangingPunct="1"/>
            <a:r>
              <a:rPr lang="en-GB" altLang="en-US" b="1" dirty="0">
                <a:solidFill>
                  <a:srgbClr val="003366"/>
                </a:solidFill>
                <a:latin typeface="Raleway" panose="020B0503030101060003" pitchFamily="34" charset="0"/>
              </a:rPr>
              <a:t>Analysing the reflective model</a:t>
            </a:r>
          </a:p>
        </p:txBody>
      </p:sp>
      <p:sp>
        <p:nvSpPr>
          <p:cNvPr id="37891" name="Content Placeholder 2">
            <a:extLst>
              <a:ext uri="{FF2B5EF4-FFF2-40B4-BE49-F238E27FC236}">
                <a16:creationId xmlns:a16="http://schemas.microsoft.com/office/drawing/2014/main" id="{52FA6B22-E0CF-493E-9142-2546E7F039F4}"/>
              </a:ext>
            </a:extLst>
          </p:cNvPr>
          <p:cNvSpPr>
            <a:spLocks noGrp="1" noChangeArrowheads="1"/>
          </p:cNvSpPr>
          <p:nvPr>
            <p:ph idx="1"/>
          </p:nvPr>
        </p:nvSpPr>
        <p:spPr>
          <a:xfrm>
            <a:off x="641267" y="973777"/>
            <a:ext cx="10515601" cy="5715122"/>
          </a:xfrm>
        </p:spPr>
        <p:txBody>
          <a:bodyPr/>
          <a:lstStyle/>
          <a:p>
            <a:pPr marL="0" indent="0" eaLnBrk="1" hangingPunct="1">
              <a:buNone/>
              <a:defRPr/>
            </a:pPr>
            <a:r>
              <a:rPr lang="en-US" altLang="en-US" sz="2700" dirty="0">
                <a:solidFill>
                  <a:srgbClr val="003366"/>
                </a:solidFill>
                <a:latin typeface="Raleway" panose="020B0503030101060003" pitchFamily="34" charset="0"/>
              </a:rPr>
              <a:t>Look at the reflective model by Gibbs (1988) and do </a:t>
            </a:r>
            <a:r>
              <a:rPr lang="en-US" altLang="en-US" sz="2700" b="1" dirty="0">
                <a:solidFill>
                  <a:srgbClr val="003366"/>
                </a:solidFill>
                <a:latin typeface="Raleway" panose="020B0503030101060003" pitchFamily="34" charset="0"/>
              </a:rPr>
              <a:t>Activity 2</a:t>
            </a:r>
            <a:r>
              <a:rPr lang="en-US" altLang="en-US" sz="2700" dirty="0">
                <a:solidFill>
                  <a:srgbClr val="003366"/>
                </a:solidFill>
                <a:latin typeface="Raleway" panose="020B0503030101060003" pitchFamily="34" charset="0"/>
              </a:rPr>
              <a:t> in the worksheet in small groups:</a:t>
            </a:r>
          </a:p>
          <a:p>
            <a:pPr marL="0" indent="0" eaLnBrk="1" hangingPunct="1">
              <a:buNone/>
              <a:defRPr/>
            </a:pPr>
            <a:endParaRPr lang="en-US" altLang="en-US" sz="2700" dirty="0">
              <a:solidFill>
                <a:srgbClr val="003366"/>
              </a:solidFill>
              <a:latin typeface="Raleway" panose="020B0503030101060003" pitchFamily="34" charset="0"/>
            </a:endParaRPr>
          </a:p>
          <a:p>
            <a:pPr marL="514350" indent="-514350" eaLnBrk="1" hangingPunct="1">
              <a:buAutoNum type="arabicPeriod"/>
              <a:defRPr/>
            </a:pPr>
            <a:r>
              <a:rPr lang="en-US" altLang="en-US" sz="2700" dirty="0">
                <a:solidFill>
                  <a:srgbClr val="0070C0"/>
                </a:solidFill>
                <a:latin typeface="Raleway" panose="020B0503030101060003" pitchFamily="34" charset="0"/>
              </a:rPr>
              <a:t>How many </a:t>
            </a:r>
            <a:r>
              <a:rPr lang="en-US" altLang="en-US" sz="2700" dirty="0">
                <a:solidFill>
                  <a:srgbClr val="003366"/>
                </a:solidFill>
                <a:latin typeface="Raleway" panose="020B0503030101060003" pitchFamily="34" charset="0"/>
              </a:rPr>
              <a:t>elements are there in this model? Which is the </a:t>
            </a:r>
            <a:r>
              <a:rPr lang="en-US" altLang="en-US" sz="2700" dirty="0">
                <a:solidFill>
                  <a:srgbClr val="0070C0"/>
                </a:solidFill>
                <a:latin typeface="Raleway" panose="020B0503030101060003" pitchFamily="34" charset="0"/>
              </a:rPr>
              <a:t>starting point </a:t>
            </a:r>
            <a:r>
              <a:rPr lang="en-US" altLang="en-US" sz="2700" dirty="0">
                <a:solidFill>
                  <a:srgbClr val="003366"/>
                </a:solidFill>
                <a:latin typeface="Raleway" panose="020B0503030101060003" pitchFamily="34" charset="0"/>
              </a:rPr>
              <a:t>in the model?</a:t>
            </a:r>
          </a:p>
          <a:p>
            <a:pPr marL="514350" indent="-514350" eaLnBrk="1" hangingPunct="1">
              <a:buAutoNum type="arabicPeriod"/>
              <a:defRPr/>
            </a:pPr>
            <a:r>
              <a:rPr lang="en-US" altLang="en-US" sz="2700" dirty="0">
                <a:solidFill>
                  <a:srgbClr val="003366"/>
                </a:solidFill>
                <a:latin typeface="Raleway" panose="020B0503030101060003" pitchFamily="34" charset="0"/>
              </a:rPr>
              <a:t>What is </a:t>
            </a:r>
            <a:r>
              <a:rPr lang="en-US" altLang="en-US" sz="2700" dirty="0">
                <a:solidFill>
                  <a:srgbClr val="0070C0"/>
                </a:solidFill>
                <a:latin typeface="Raleway" panose="020B0503030101060003" pitchFamily="34" charset="0"/>
              </a:rPr>
              <a:t>involved</a:t>
            </a:r>
            <a:r>
              <a:rPr lang="en-US" altLang="en-US" sz="2700" dirty="0">
                <a:solidFill>
                  <a:srgbClr val="003366"/>
                </a:solidFill>
                <a:latin typeface="Raleway" panose="020B0503030101060003" pitchFamily="34" charset="0"/>
              </a:rPr>
              <a:t> in each element?</a:t>
            </a:r>
          </a:p>
          <a:p>
            <a:pPr marL="514350" indent="-514350" eaLnBrk="1" hangingPunct="1">
              <a:buAutoNum type="arabicPeriod"/>
              <a:defRPr/>
            </a:pPr>
            <a:r>
              <a:rPr lang="en-US" altLang="en-US" sz="2700" dirty="0">
                <a:solidFill>
                  <a:srgbClr val="003366"/>
                </a:solidFill>
                <a:latin typeface="Raleway" panose="020B0503030101060003" pitchFamily="34" charset="0"/>
              </a:rPr>
              <a:t>Why is each element </a:t>
            </a:r>
            <a:r>
              <a:rPr lang="en-US" altLang="en-US" sz="2700" dirty="0">
                <a:solidFill>
                  <a:srgbClr val="0070C0"/>
                </a:solidFill>
                <a:latin typeface="Raleway" panose="020B0503030101060003" pitchFamily="34" charset="0"/>
              </a:rPr>
              <a:t>important</a:t>
            </a:r>
            <a:r>
              <a:rPr lang="en-US" altLang="en-US" sz="2700" dirty="0">
                <a:solidFill>
                  <a:srgbClr val="003366"/>
                </a:solidFill>
                <a:latin typeface="Raleway" panose="020B0503030101060003" pitchFamily="34" charset="0"/>
              </a:rPr>
              <a:t> in this reflective cycle?</a:t>
            </a:r>
          </a:p>
          <a:p>
            <a:pPr marL="514350" indent="-514350" eaLnBrk="1" hangingPunct="1">
              <a:buAutoNum type="arabicPeriod"/>
              <a:defRPr/>
            </a:pPr>
            <a:r>
              <a:rPr lang="en-US" altLang="en-US" sz="2700" dirty="0">
                <a:solidFill>
                  <a:srgbClr val="003366"/>
                </a:solidFill>
                <a:latin typeface="Raleway" panose="020B0503030101060003" pitchFamily="34" charset="0"/>
              </a:rPr>
              <a:t>Have you seen any other </a:t>
            </a:r>
            <a:r>
              <a:rPr lang="en-US" altLang="en-US" sz="2700" dirty="0">
                <a:solidFill>
                  <a:srgbClr val="0070C0"/>
                </a:solidFill>
                <a:latin typeface="Raleway" panose="020B0503030101060003" pitchFamily="34" charset="0"/>
              </a:rPr>
              <a:t>reflective models</a:t>
            </a:r>
            <a:r>
              <a:rPr lang="en-US" altLang="en-US" sz="2700" dirty="0">
                <a:solidFill>
                  <a:srgbClr val="003366"/>
                </a:solidFill>
                <a:latin typeface="Raleway" panose="020B0503030101060003" pitchFamily="34" charset="0"/>
              </a:rPr>
              <a:t>? How are they different from this one?</a:t>
            </a:r>
          </a:p>
          <a:p>
            <a:pPr marL="514350" indent="-514350" eaLnBrk="1" hangingPunct="1">
              <a:buAutoNum type="arabicPeriod"/>
              <a:defRPr/>
            </a:pPr>
            <a:r>
              <a:rPr lang="en-US" altLang="en-US" sz="2700" dirty="0">
                <a:solidFill>
                  <a:srgbClr val="003366"/>
                </a:solidFill>
                <a:latin typeface="Raleway" panose="020B0503030101060003" pitchFamily="34" charset="0"/>
              </a:rPr>
              <a:t>As you see, this model was introduced </a:t>
            </a:r>
            <a:r>
              <a:rPr lang="en-US" altLang="en-US" sz="2700" dirty="0">
                <a:solidFill>
                  <a:srgbClr val="0070C0"/>
                </a:solidFill>
                <a:latin typeface="Raleway" panose="020B0503030101060003" pitchFamily="34" charset="0"/>
              </a:rPr>
              <a:t>in 1988</a:t>
            </a:r>
            <a:r>
              <a:rPr lang="en-US" altLang="en-US" sz="2700" dirty="0">
                <a:solidFill>
                  <a:srgbClr val="003366"/>
                </a:solidFill>
                <a:latin typeface="Raleway" panose="020B0503030101060003" pitchFamily="34" charset="0"/>
              </a:rPr>
              <a:t>? Do you think it is still relevant and applicable? Why?</a:t>
            </a:r>
          </a:p>
          <a:p>
            <a:pPr marL="0" indent="0" eaLnBrk="1" hangingPunct="1">
              <a:buNone/>
              <a:defRPr/>
            </a:pPr>
            <a:endParaRPr lang="en-US" altLang="en-US" sz="2700" dirty="0">
              <a:solidFill>
                <a:srgbClr val="003366"/>
              </a:solidFill>
              <a:latin typeface="Raleway" panose="020B0503030101060003" pitchFamily="34" charset="0"/>
            </a:endParaRPr>
          </a:p>
          <a:p>
            <a:pPr marL="0" indent="0" eaLnBrk="1" hangingPunct="1">
              <a:buNone/>
              <a:defRPr/>
            </a:pPr>
            <a:r>
              <a:rPr lang="en-US" altLang="en-US" sz="1600" b="1" dirty="0">
                <a:solidFill>
                  <a:srgbClr val="003366"/>
                </a:solidFill>
                <a:latin typeface="Raleway" panose="020B0503030101060003" pitchFamily="34" charset="0"/>
              </a:rPr>
              <a:t>(Answers are currently accessible by the lecturer; students can access them by the end of the week)</a:t>
            </a:r>
            <a:endParaRPr lang="en-US" altLang="en-US" sz="1600" b="1" dirty="0"/>
          </a:p>
          <a:p>
            <a:pPr eaLnBrk="1" hangingPunct="1">
              <a:defRPr/>
            </a:pPr>
            <a:endParaRPr lang="en-GB" altLang="en-US" dirty="0"/>
          </a:p>
        </p:txBody>
      </p:sp>
    </p:spTree>
    <p:extLst>
      <p:ext uri="{BB962C8B-B14F-4D97-AF65-F5344CB8AC3E}">
        <p14:creationId xmlns:p14="http://schemas.microsoft.com/office/powerpoint/2010/main" val="3656822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83718-C0AF-797C-4A86-C0D5FA9AFB34}"/>
              </a:ext>
            </a:extLst>
          </p:cNvPr>
          <p:cNvSpPr>
            <a:spLocks noGrp="1"/>
          </p:cNvSpPr>
          <p:nvPr>
            <p:ph idx="1"/>
          </p:nvPr>
        </p:nvSpPr>
        <p:spPr>
          <a:xfrm>
            <a:off x="363255" y="413359"/>
            <a:ext cx="11260898" cy="6275540"/>
          </a:xfrm>
        </p:spPr>
        <p:txBody>
          <a:bodyPr/>
          <a:lstStyle/>
          <a:p>
            <a:pPr marL="0" indent="0">
              <a:buNone/>
            </a:pPr>
            <a:endParaRPr lang="en-GB" dirty="0"/>
          </a:p>
          <a:p>
            <a:pPr marL="0" indent="0">
              <a:buNone/>
            </a:pPr>
            <a:endParaRPr lang="en-GB" dirty="0"/>
          </a:p>
          <a:p>
            <a:pPr marL="0" indent="0">
              <a:buNone/>
            </a:pPr>
            <a:endParaRPr lang="en-GB" dirty="0"/>
          </a:p>
          <a:p>
            <a:pPr marL="0" indent="0" algn="ctr">
              <a:buNone/>
            </a:pPr>
            <a:endParaRPr lang="en-GB" sz="4400" dirty="0">
              <a:solidFill>
                <a:srgbClr val="FF0000"/>
              </a:solidFill>
            </a:endParaRPr>
          </a:p>
          <a:p>
            <a:pPr marL="0" indent="0" algn="ctr">
              <a:buNone/>
            </a:pPr>
            <a:endParaRPr lang="en-GB" sz="4400" dirty="0">
              <a:solidFill>
                <a:srgbClr val="FF0000"/>
              </a:solidFill>
            </a:endParaRPr>
          </a:p>
          <a:p>
            <a:pPr marL="0" indent="0" algn="ctr">
              <a:buNone/>
            </a:pPr>
            <a:endParaRPr lang="en-GB" sz="4400" dirty="0">
              <a:solidFill>
                <a:srgbClr val="FF0000"/>
              </a:solidFill>
            </a:endParaRPr>
          </a:p>
          <a:p>
            <a:pPr marL="0" indent="0" algn="ctr">
              <a:buNone/>
            </a:pPr>
            <a:r>
              <a:rPr lang="en-GB" sz="4400" dirty="0">
                <a:solidFill>
                  <a:srgbClr val="FF0000"/>
                </a:solidFill>
              </a:rPr>
              <a:t>In the coming weeks, we are going to look at the six phases one by one, in addition to other aspects of reflective writing. Now, let us look at the </a:t>
            </a:r>
            <a:r>
              <a:rPr lang="en-GB" sz="4400" dirty="0">
                <a:solidFill>
                  <a:srgbClr val="7030A0"/>
                </a:solidFill>
              </a:rPr>
              <a:t>INTRODUCTION</a:t>
            </a:r>
            <a:r>
              <a:rPr lang="en-GB" sz="4400" dirty="0">
                <a:solidFill>
                  <a:srgbClr val="FF0000"/>
                </a:solidFill>
              </a:rPr>
              <a:t> of your assignment.</a:t>
            </a:r>
          </a:p>
        </p:txBody>
      </p:sp>
      <p:pic>
        <p:nvPicPr>
          <p:cNvPr id="4" name="Picture 3" descr="Graphical user interface, application&#10;&#10;Description automatically generated">
            <a:extLst>
              <a:ext uri="{FF2B5EF4-FFF2-40B4-BE49-F238E27FC236}">
                <a16:creationId xmlns:a16="http://schemas.microsoft.com/office/drawing/2014/main" id="{E85ED766-2F89-3F91-70ED-864A1F997F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0634" y="756193"/>
            <a:ext cx="5943600" cy="3343275"/>
          </a:xfrm>
          <a:prstGeom prst="rect">
            <a:avLst/>
          </a:prstGeom>
        </p:spPr>
      </p:pic>
    </p:spTree>
    <p:extLst>
      <p:ext uri="{BB962C8B-B14F-4D97-AF65-F5344CB8AC3E}">
        <p14:creationId xmlns:p14="http://schemas.microsoft.com/office/powerpoint/2010/main" val="1395670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431FD9-C1F4-4516-B49E-AD06E8E8B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3535"/>
            <a:ext cx="12271022" cy="8105069"/>
          </a:xfrm>
          <a:prstGeom prst="rect">
            <a:avLst/>
          </a:prstGeom>
        </p:spPr>
      </p:pic>
      <p:sp>
        <p:nvSpPr>
          <p:cNvPr id="2" name="Title 1">
            <a:extLst>
              <a:ext uri="{FF2B5EF4-FFF2-40B4-BE49-F238E27FC236}">
                <a16:creationId xmlns:a16="http://schemas.microsoft.com/office/drawing/2014/main" id="{C4648D9F-16D0-4EEB-B2C9-6DAC8BD865B0}"/>
              </a:ext>
            </a:extLst>
          </p:cNvPr>
          <p:cNvSpPr>
            <a:spLocks noGrp="1"/>
          </p:cNvSpPr>
          <p:nvPr>
            <p:ph type="title"/>
          </p:nvPr>
        </p:nvSpPr>
        <p:spPr>
          <a:xfrm>
            <a:off x="4889500" y="636060"/>
            <a:ext cx="7277610" cy="1325563"/>
          </a:xfrm>
          <a:solidFill>
            <a:schemeClr val="bg1">
              <a:alpha val="73000"/>
            </a:schemeClr>
          </a:solidFill>
        </p:spPr>
        <p:txBody>
          <a:bodyPr>
            <a:normAutofit fontScale="90000"/>
          </a:bodyPr>
          <a:lstStyle/>
          <a:p>
            <a:r>
              <a:rPr lang="en-GB" sz="6000" b="1" dirty="0">
                <a:solidFill>
                  <a:srgbClr val="003366"/>
                </a:solidFill>
                <a:latin typeface="Raleway" panose="020B0503030101060003" pitchFamily="34" charset="0"/>
              </a:rPr>
              <a:t>Introductory section</a:t>
            </a:r>
          </a:p>
        </p:txBody>
      </p:sp>
      <p:pic>
        <p:nvPicPr>
          <p:cNvPr id="5" name="Picture 4">
            <a:extLst>
              <a:ext uri="{FF2B5EF4-FFF2-40B4-BE49-F238E27FC236}">
                <a16:creationId xmlns:a16="http://schemas.microsoft.com/office/drawing/2014/main" id="{4B02A2B7-A296-4659-94D8-CA724347B059}"/>
              </a:ext>
            </a:extLst>
          </p:cNvPr>
          <p:cNvPicPr>
            <a:picLocks noChangeAspect="1"/>
          </p:cNvPicPr>
          <p:nvPr/>
        </p:nvPicPr>
        <p:blipFill>
          <a:blip r:embed="rId4"/>
          <a:stretch>
            <a:fillRect/>
          </a:stretch>
        </p:blipFill>
        <p:spPr>
          <a:xfrm>
            <a:off x="838200" y="4942815"/>
            <a:ext cx="1997501" cy="1346860"/>
          </a:xfrm>
          <a:prstGeom prst="rect">
            <a:avLst/>
          </a:prstGeom>
        </p:spPr>
      </p:pic>
    </p:spTree>
    <p:extLst>
      <p:ext uri="{BB962C8B-B14F-4D97-AF65-F5344CB8AC3E}">
        <p14:creationId xmlns:p14="http://schemas.microsoft.com/office/powerpoint/2010/main" val="2655603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521B-3013-424B-9800-2125B79342E5}"/>
              </a:ext>
            </a:extLst>
          </p:cNvPr>
          <p:cNvSpPr>
            <a:spLocks noGrp="1"/>
          </p:cNvSpPr>
          <p:nvPr>
            <p:ph type="title"/>
          </p:nvPr>
        </p:nvSpPr>
        <p:spPr>
          <a:xfrm>
            <a:off x="0" y="152402"/>
            <a:ext cx="10515600" cy="714498"/>
          </a:xfrm>
        </p:spPr>
        <p:txBody>
          <a:bodyPr/>
          <a:lstStyle/>
          <a:p>
            <a:pPr algn="ctr"/>
            <a:r>
              <a:rPr lang="en-GB" b="1" dirty="0">
                <a:solidFill>
                  <a:srgbClr val="003366"/>
                </a:solidFill>
                <a:latin typeface="Raleway" panose="020B0503030101060003" pitchFamily="34" charset="0"/>
              </a:rPr>
              <a:t>Introduction - Activity</a:t>
            </a:r>
          </a:p>
        </p:txBody>
      </p:sp>
      <p:sp>
        <p:nvSpPr>
          <p:cNvPr id="3" name="Content Placeholder 2">
            <a:extLst>
              <a:ext uri="{FF2B5EF4-FFF2-40B4-BE49-F238E27FC236}">
                <a16:creationId xmlns:a16="http://schemas.microsoft.com/office/drawing/2014/main" id="{DA76CBD8-D4F3-4A9E-BE9F-09646D136CA8}"/>
              </a:ext>
            </a:extLst>
          </p:cNvPr>
          <p:cNvSpPr>
            <a:spLocks noGrp="1"/>
          </p:cNvSpPr>
          <p:nvPr>
            <p:ph idx="1"/>
          </p:nvPr>
        </p:nvSpPr>
        <p:spPr>
          <a:xfrm>
            <a:off x="510638" y="1294411"/>
            <a:ext cx="10652167" cy="5411188"/>
          </a:xfrm>
        </p:spPr>
        <p:txBody>
          <a:bodyPr>
            <a:normAutofit fontScale="92500" lnSpcReduction="10000"/>
          </a:bodyPr>
          <a:lstStyle/>
          <a:p>
            <a:pPr marL="0" indent="0">
              <a:buNone/>
            </a:pPr>
            <a:r>
              <a:rPr lang="en-GB" dirty="0">
                <a:solidFill>
                  <a:srgbClr val="003366"/>
                </a:solidFill>
                <a:latin typeface="Raleway" panose="020B0503030101060003" pitchFamily="34" charset="0"/>
              </a:rPr>
              <a:t>In pairs / small groups, discuss he following:</a:t>
            </a:r>
          </a:p>
          <a:p>
            <a:pPr marL="0" indent="0">
              <a:buNone/>
            </a:pPr>
            <a:endParaRPr lang="en-GB" dirty="0">
              <a:solidFill>
                <a:srgbClr val="003366"/>
              </a:solidFill>
              <a:latin typeface="Raleway" panose="020B0503030101060003" pitchFamily="34" charset="0"/>
            </a:endParaRPr>
          </a:p>
          <a:p>
            <a:pPr marL="514350" indent="-514350">
              <a:buAutoNum type="arabicPeriod"/>
            </a:pPr>
            <a:r>
              <a:rPr lang="en-GB" dirty="0">
                <a:solidFill>
                  <a:srgbClr val="003366"/>
                </a:solidFill>
                <a:latin typeface="Raleway" panose="020B0503030101060003" pitchFamily="34" charset="0"/>
              </a:rPr>
              <a:t>Why is an </a:t>
            </a:r>
            <a:r>
              <a:rPr lang="en-GB" dirty="0">
                <a:solidFill>
                  <a:srgbClr val="0070C0"/>
                </a:solidFill>
                <a:latin typeface="Raleway" panose="020B0503030101060003" pitchFamily="34" charset="0"/>
              </a:rPr>
              <a:t>introductory section </a:t>
            </a:r>
            <a:r>
              <a:rPr lang="en-GB" dirty="0">
                <a:solidFill>
                  <a:srgbClr val="003366"/>
                </a:solidFill>
                <a:latin typeface="Raleway" panose="020B0503030101060003" pitchFamily="34" charset="0"/>
              </a:rPr>
              <a:t>important in a piece of writing? How does it help the readers?</a:t>
            </a:r>
          </a:p>
          <a:p>
            <a:pPr marL="514350" indent="-514350">
              <a:buAutoNum type="arabicPeriod"/>
            </a:pPr>
            <a:r>
              <a:rPr lang="en-GB" dirty="0">
                <a:solidFill>
                  <a:srgbClr val="003366"/>
                </a:solidFill>
                <a:latin typeface="Raleway" panose="020B0503030101060003" pitchFamily="34" charset="0"/>
              </a:rPr>
              <a:t>What do you think should go in an </a:t>
            </a:r>
            <a:r>
              <a:rPr lang="en-GB" dirty="0">
                <a:solidFill>
                  <a:srgbClr val="0070C0"/>
                </a:solidFill>
                <a:latin typeface="Raleway" panose="020B0503030101060003" pitchFamily="34" charset="0"/>
              </a:rPr>
              <a:t>introduction</a:t>
            </a:r>
            <a:r>
              <a:rPr lang="en-GB" dirty="0">
                <a:solidFill>
                  <a:srgbClr val="003366"/>
                </a:solidFill>
                <a:latin typeface="Raleway" panose="020B0503030101060003" pitchFamily="34" charset="0"/>
              </a:rPr>
              <a:t>? What is the </a:t>
            </a:r>
            <a:r>
              <a:rPr lang="en-GB" dirty="0">
                <a:solidFill>
                  <a:srgbClr val="0070C0"/>
                </a:solidFill>
                <a:latin typeface="Raleway" panose="020B0503030101060003" pitchFamily="34" charset="0"/>
              </a:rPr>
              <a:t>purpose </a:t>
            </a:r>
            <a:r>
              <a:rPr lang="en-GB" dirty="0">
                <a:solidFill>
                  <a:srgbClr val="003366"/>
                </a:solidFill>
                <a:latin typeface="Raleway" panose="020B0503030101060003" pitchFamily="34" charset="0"/>
              </a:rPr>
              <a:t>of each sentence/part in an introduction?</a:t>
            </a:r>
          </a:p>
          <a:p>
            <a:pPr marL="514350" indent="-514350">
              <a:buAutoNum type="arabicPeriod"/>
            </a:pPr>
            <a:r>
              <a:rPr lang="en-GB" dirty="0">
                <a:solidFill>
                  <a:srgbClr val="003366"/>
                </a:solidFill>
                <a:latin typeface="Raleway" panose="020B0503030101060003" pitchFamily="34" charset="0"/>
              </a:rPr>
              <a:t>What </a:t>
            </a:r>
            <a:r>
              <a:rPr lang="en-GB" dirty="0">
                <a:solidFill>
                  <a:srgbClr val="0070C0"/>
                </a:solidFill>
                <a:latin typeface="Raleway" panose="020B0503030101060003" pitchFamily="34" charset="0"/>
              </a:rPr>
              <a:t>%</a:t>
            </a:r>
            <a:r>
              <a:rPr lang="en-GB" dirty="0">
                <a:solidFill>
                  <a:srgbClr val="003366"/>
                </a:solidFill>
                <a:latin typeface="Raleway" panose="020B0503030101060003" pitchFamily="34" charset="0"/>
              </a:rPr>
              <a:t> of the whole work should an introduction be? 50%?</a:t>
            </a:r>
          </a:p>
          <a:p>
            <a:pPr marL="514350" indent="-514350">
              <a:buAutoNum type="arabicPeriod"/>
            </a:pPr>
            <a:r>
              <a:rPr lang="en-GB" dirty="0">
                <a:solidFill>
                  <a:srgbClr val="003366"/>
                </a:solidFill>
                <a:latin typeface="Raleway" panose="020B0503030101060003" pitchFamily="34" charset="0"/>
              </a:rPr>
              <a:t>What is a </a:t>
            </a:r>
            <a:r>
              <a:rPr lang="en-GB" dirty="0">
                <a:solidFill>
                  <a:srgbClr val="0070C0"/>
                </a:solidFill>
                <a:latin typeface="Raleway" panose="020B0503030101060003" pitchFamily="34" charset="0"/>
              </a:rPr>
              <a:t>thesis statement</a:t>
            </a:r>
            <a:r>
              <a:rPr lang="en-GB" dirty="0">
                <a:solidFill>
                  <a:srgbClr val="003366"/>
                </a:solidFill>
                <a:latin typeface="Raleway" panose="020B0503030101060003" pitchFamily="34" charset="0"/>
              </a:rPr>
              <a:t>? Why / How does it help the readers? Where do you usually write a thesis statement in a piece of writing?</a:t>
            </a:r>
          </a:p>
          <a:p>
            <a:pPr marL="514350" indent="-514350">
              <a:buAutoNum type="arabicPeriod"/>
            </a:pPr>
            <a:r>
              <a:rPr lang="en-GB" dirty="0">
                <a:solidFill>
                  <a:srgbClr val="003366"/>
                </a:solidFill>
                <a:latin typeface="Raleway" panose="020B0503030101060003" pitchFamily="34" charset="0"/>
              </a:rPr>
              <a:t>Does an introduction need an </a:t>
            </a:r>
            <a:r>
              <a:rPr lang="en-GB" dirty="0">
                <a:solidFill>
                  <a:srgbClr val="0070C0"/>
                </a:solidFill>
                <a:latin typeface="Raleway" panose="020B0503030101060003" pitchFamily="34" charset="0"/>
              </a:rPr>
              <a:t>outline</a:t>
            </a:r>
            <a:r>
              <a:rPr lang="en-GB" dirty="0">
                <a:solidFill>
                  <a:srgbClr val="003366"/>
                </a:solidFill>
                <a:latin typeface="Raleway" panose="020B0503030101060003" pitchFamily="34" charset="0"/>
              </a:rPr>
              <a:t>? Why (not)?</a:t>
            </a:r>
          </a:p>
          <a:p>
            <a:pPr marL="514350" indent="-514350">
              <a:buAutoNum type="arabicPeriod"/>
            </a:pPr>
            <a:endParaRPr lang="en-GB" dirty="0">
              <a:solidFill>
                <a:srgbClr val="003366"/>
              </a:solidFill>
              <a:latin typeface="Raleway" panose="020B0503030101060003" pitchFamily="34" charset="0"/>
            </a:endParaRPr>
          </a:p>
          <a:p>
            <a:pPr marL="0" indent="0">
              <a:buNone/>
            </a:pPr>
            <a:r>
              <a:rPr lang="en-GB" sz="2000" dirty="0">
                <a:solidFill>
                  <a:srgbClr val="FF0000"/>
                </a:solidFill>
                <a:latin typeface="Raleway" panose="020B0503030101060003" pitchFamily="34" charset="0"/>
              </a:rPr>
              <a:t>(Possible answers may be available with your lecturer).</a:t>
            </a:r>
          </a:p>
          <a:p>
            <a:pPr marL="514350" indent="-514350">
              <a:buAutoNum type="arabicPeriod"/>
            </a:pPr>
            <a:endParaRPr lang="en-GB" dirty="0">
              <a:solidFill>
                <a:srgbClr val="003366"/>
              </a:solidFill>
              <a:latin typeface="Raleway" panose="020B0503030101060003" pitchFamily="34" charset="0"/>
            </a:endParaRPr>
          </a:p>
        </p:txBody>
      </p:sp>
      <p:sp>
        <p:nvSpPr>
          <p:cNvPr id="5" name="TextBox 4">
            <a:extLst>
              <a:ext uri="{FF2B5EF4-FFF2-40B4-BE49-F238E27FC236}">
                <a16:creationId xmlns:a16="http://schemas.microsoft.com/office/drawing/2014/main" id="{391572AF-53A7-4650-BA0B-8FC501CD9AC6}"/>
              </a:ext>
            </a:extLst>
          </p:cNvPr>
          <p:cNvSpPr txBox="1"/>
          <p:nvPr/>
        </p:nvSpPr>
        <p:spPr>
          <a:xfrm>
            <a:off x="8351520" y="6458187"/>
            <a:ext cx="3840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hlinkClick r:id="rId3">
                  <a:extLst>
                    <a:ext uri="{A12FA001-AC4F-418D-AE19-62706E023703}">
                      <ahyp:hlinkClr xmlns:ahyp="http://schemas.microsoft.com/office/drawing/2018/hyperlinkcolor" val="tx"/>
                    </a:ext>
                  </a:extLst>
                </a:hlinkClick>
              </a:rPr>
              <a:t>Hull University College, 2022</a:t>
            </a:r>
            <a:endParaRPr kumimoji="0" lang="en-GB" sz="1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endParaRPr>
          </a:p>
        </p:txBody>
      </p:sp>
    </p:spTree>
    <p:extLst>
      <p:ext uri="{BB962C8B-B14F-4D97-AF65-F5344CB8AC3E}">
        <p14:creationId xmlns:p14="http://schemas.microsoft.com/office/powerpoint/2010/main" val="292728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417B-1729-4B80-BFE1-850C6A56FB88}"/>
              </a:ext>
            </a:extLst>
          </p:cNvPr>
          <p:cNvSpPr>
            <a:spLocks noGrp="1"/>
          </p:cNvSpPr>
          <p:nvPr>
            <p:ph type="title"/>
          </p:nvPr>
        </p:nvSpPr>
        <p:spPr>
          <a:xfrm>
            <a:off x="0" y="1"/>
            <a:ext cx="11353800" cy="914399"/>
          </a:xfrm>
        </p:spPr>
        <p:txBody>
          <a:bodyPr/>
          <a:lstStyle/>
          <a:p>
            <a:pPr algn="ctr"/>
            <a:r>
              <a:rPr lang="en-GB" b="1" dirty="0">
                <a:solidFill>
                  <a:srgbClr val="003366"/>
                </a:solidFill>
                <a:latin typeface="Raleway" panose="020B0503030101060003" pitchFamily="34" charset="0"/>
              </a:rPr>
              <a:t>Introductory paragraph</a:t>
            </a:r>
          </a:p>
        </p:txBody>
      </p:sp>
      <p:sp>
        <p:nvSpPr>
          <p:cNvPr id="3" name="Content Placeholder 2">
            <a:extLst>
              <a:ext uri="{FF2B5EF4-FFF2-40B4-BE49-F238E27FC236}">
                <a16:creationId xmlns:a16="http://schemas.microsoft.com/office/drawing/2014/main" id="{09484929-E366-4EFD-B81E-F00570F07611}"/>
              </a:ext>
            </a:extLst>
          </p:cNvPr>
          <p:cNvSpPr>
            <a:spLocks noGrp="1"/>
          </p:cNvSpPr>
          <p:nvPr>
            <p:ph idx="1"/>
          </p:nvPr>
        </p:nvSpPr>
        <p:spPr>
          <a:xfrm>
            <a:off x="838200" y="914400"/>
            <a:ext cx="10312730" cy="5533901"/>
          </a:xfrm>
        </p:spPr>
        <p:txBody>
          <a:bodyPr>
            <a:normAutofit/>
          </a:bodyPr>
          <a:lstStyle/>
          <a:p>
            <a:pPr marL="0" indent="0">
              <a:buNone/>
            </a:pPr>
            <a:r>
              <a:rPr lang="en-US" dirty="0">
                <a:solidFill>
                  <a:srgbClr val="003366"/>
                </a:solidFill>
                <a:latin typeface="Raleway" panose="020B0503030101060003" pitchFamily="34" charset="0"/>
              </a:rPr>
              <a:t>So, let us sum up that:</a:t>
            </a:r>
          </a:p>
          <a:p>
            <a:pPr marL="0" indent="0">
              <a:buNone/>
            </a:pPr>
            <a:endParaRPr lang="en-GB" dirty="0">
              <a:solidFill>
                <a:srgbClr val="003366"/>
              </a:solidFill>
              <a:latin typeface="Raleway" panose="020B0503030101060003" pitchFamily="34" charset="0"/>
            </a:endParaRPr>
          </a:p>
          <a:p>
            <a:pPr marL="0" indent="0">
              <a:buNone/>
            </a:pPr>
            <a:r>
              <a:rPr lang="en-GB" dirty="0">
                <a:solidFill>
                  <a:srgbClr val="003366"/>
                </a:solidFill>
                <a:latin typeface="Raleway" panose="020B0503030101060003" pitchFamily="34" charset="0"/>
              </a:rPr>
              <a:t>an introductory paragraph contains:</a:t>
            </a:r>
          </a:p>
          <a:p>
            <a:pPr marL="0" indent="0">
              <a:buNone/>
            </a:pPr>
            <a:endParaRPr lang="en-GB" dirty="0">
              <a:solidFill>
                <a:srgbClr val="003366"/>
              </a:solidFill>
              <a:latin typeface="Raleway" panose="020B0503030101060003" pitchFamily="34" charset="0"/>
            </a:endParaRPr>
          </a:p>
          <a:p>
            <a:pPr marL="514350" indent="-514350">
              <a:buAutoNum type="arabicPeriod"/>
            </a:pPr>
            <a:r>
              <a:rPr lang="en-GB" dirty="0">
                <a:solidFill>
                  <a:srgbClr val="003366"/>
                </a:solidFill>
                <a:latin typeface="Raleway" panose="020B0503030101060003" pitchFamily="34" charset="0"/>
              </a:rPr>
              <a:t>Opening sentence</a:t>
            </a:r>
          </a:p>
          <a:p>
            <a:pPr marL="514350" indent="-514350">
              <a:buAutoNum type="arabicPeriod"/>
            </a:pPr>
            <a:r>
              <a:rPr lang="en-GB" dirty="0">
                <a:solidFill>
                  <a:srgbClr val="003366"/>
                </a:solidFill>
                <a:latin typeface="Raleway" panose="020B0503030101060003" pitchFamily="34" charset="0"/>
              </a:rPr>
              <a:t>Background details</a:t>
            </a:r>
          </a:p>
          <a:p>
            <a:pPr marL="514350" indent="-514350">
              <a:buAutoNum type="arabicPeriod"/>
            </a:pPr>
            <a:r>
              <a:rPr lang="en-GB" dirty="0">
                <a:solidFill>
                  <a:srgbClr val="003366"/>
                </a:solidFill>
                <a:latin typeface="Raleway" panose="020B0503030101060003" pitchFamily="34" charset="0"/>
              </a:rPr>
              <a:t>Thesis statement</a:t>
            </a:r>
          </a:p>
          <a:p>
            <a:pPr marL="514350" indent="-514350">
              <a:buAutoNum type="arabicPeriod"/>
            </a:pPr>
            <a:r>
              <a:rPr lang="en-GB" dirty="0">
                <a:solidFill>
                  <a:srgbClr val="003366"/>
                </a:solidFill>
                <a:latin typeface="Raleway" panose="020B0503030101060003" pitchFamily="34" charset="0"/>
              </a:rPr>
              <a:t>Outline</a:t>
            </a:r>
          </a:p>
        </p:txBody>
      </p:sp>
      <p:pic>
        <p:nvPicPr>
          <p:cNvPr id="5" name="Picture 4" descr="A picture containing food, snack food, sandwich&#10;&#10;Description automatically generated">
            <a:extLst>
              <a:ext uri="{FF2B5EF4-FFF2-40B4-BE49-F238E27FC236}">
                <a16:creationId xmlns:a16="http://schemas.microsoft.com/office/drawing/2014/main" id="{20A74EBD-FC02-9BC2-769B-3F2FD442A07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79385" y="1612869"/>
            <a:ext cx="4912616" cy="4966668"/>
          </a:xfrm>
          <a:prstGeom prst="rect">
            <a:avLst/>
          </a:prstGeom>
        </p:spPr>
      </p:pic>
    </p:spTree>
    <p:extLst>
      <p:ext uri="{BB962C8B-B14F-4D97-AF65-F5344CB8AC3E}">
        <p14:creationId xmlns:p14="http://schemas.microsoft.com/office/powerpoint/2010/main" val="276519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417B-1729-4B80-BFE1-850C6A56FB88}"/>
              </a:ext>
            </a:extLst>
          </p:cNvPr>
          <p:cNvSpPr>
            <a:spLocks noGrp="1"/>
          </p:cNvSpPr>
          <p:nvPr>
            <p:ph type="title"/>
          </p:nvPr>
        </p:nvSpPr>
        <p:spPr>
          <a:xfrm>
            <a:off x="0" y="1"/>
            <a:ext cx="11353800" cy="558139"/>
          </a:xfrm>
        </p:spPr>
        <p:txBody>
          <a:bodyPr>
            <a:normAutofit fontScale="90000"/>
          </a:bodyPr>
          <a:lstStyle/>
          <a:p>
            <a:pPr algn="ctr"/>
            <a:r>
              <a:rPr lang="en-GB" sz="4000" b="1" dirty="0">
                <a:solidFill>
                  <a:srgbClr val="0070C0"/>
                </a:solidFill>
                <a:latin typeface="Raleway" panose="020B0503030101060003" pitchFamily="34" charset="0"/>
              </a:rPr>
              <a:t>Opening sentence</a:t>
            </a:r>
          </a:p>
        </p:txBody>
      </p:sp>
      <p:sp>
        <p:nvSpPr>
          <p:cNvPr id="3" name="Content Placeholder 2">
            <a:extLst>
              <a:ext uri="{FF2B5EF4-FFF2-40B4-BE49-F238E27FC236}">
                <a16:creationId xmlns:a16="http://schemas.microsoft.com/office/drawing/2014/main" id="{09484929-E366-4EFD-B81E-F00570F07611}"/>
              </a:ext>
            </a:extLst>
          </p:cNvPr>
          <p:cNvSpPr>
            <a:spLocks noGrp="1"/>
          </p:cNvSpPr>
          <p:nvPr>
            <p:ph idx="1"/>
          </p:nvPr>
        </p:nvSpPr>
        <p:spPr>
          <a:xfrm>
            <a:off x="368134" y="914400"/>
            <a:ext cx="10985666" cy="5943599"/>
          </a:xfrm>
        </p:spPr>
        <p:txBody>
          <a:bodyPr>
            <a:normAutofit lnSpcReduction="10000"/>
          </a:bodyPr>
          <a:lstStyle/>
          <a:p>
            <a:pPr marL="0" indent="0" algn="ctr">
              <a:buNone/>
            </a:pPr>
            <a:r>
              <a:rPr lang="en-US" dirty="0">
                <a:solidFill>
                  <a:srgbClr val="003366"/>
                </a:solidFill>
                <a:latin typeface="Raleway" panose="020B0503030101060003" pitchFamily="34" charset="0"/>
              </a:rPr>
              <a:t>The first sentence of the introductory paragraph introduces the topic/theme to the readers. It helps readers know what the topic is.</a:t>
            </a:r>
          </a:p>
          <a:p>
            <a:pPr marL="0" indent="0" algn="ctr">
              <a:buNone/>
            </a:pPr>
            <a:endParaRPr lang="en-US" dirty="0">
              <a:solidFill>
                <a:srgbClr val="003366"/>
              </a:solidFill>
              <a:latin typeface="Raleway" panose="020B0503030101060003" pitchFamily="34" charset="0"/>
            </a:endParaRPr>
          </a:p>
          <a:p>
            <a:pPr marL="0" indent="0" algn="ctr">
              <a:buNone/>
            </a:pPr>
            <a:r>
              <a:rPr lang="en-US" dirty="0">
                <a:solidFill>
                  <a:srgbClr val="003366"/>
                </a:solidFill>
                <a:latin typeface="Raleway" panose="020B0503030101060003" pitchFamily="34" charset="0"/>
              </a:rPr>
              <a:t>For example, </a:t>
            </a:r>
          </a:p>
          <a:p>
            <a:pPr marL="0" indent="0" algn="ctr">
              <a:buNone/>
            </a:pPr>
            <a:r>
              <a:rPr lang="en-US" b="1" dirty="0">
                <a:solidFill>
                  <a:srgbClr val="003366"/>
                </a:solidFill>
                <a:latin typeface="Raleway" panose="020B0503030101060003" pitchFamily="34" charset="0"/>
              </a:rPr>
              <a:t>Topic: Reflective writing on how you used technology in your lessons/lectures</a:t>
            </a:r>
          </a:p>
          <a:p>
            <a:pPr marL="0" indent="0" algn="ctr">
              <a:buNone/>
            </a:pPr>
            <a:r>
              <a:rPr lang="en-US" dirty="0">
                <a:solidFill>
                  <a:srgbClr val="003366"/>
                </a:solidFill>
                <a:latin typeface="Raleway" panose="020B0503030101060003" pitchFamily="34" charset="0"/>
              </a:rPr>
              <a:t>Opening/introducing the topic: </a:t>
            </a:r>
            <a:r>
              <a:rPr lang="en-US" dirty="0">
                <a:solidFill>
                  <a:srgbClr val="0070C0"/>
                </a:solidFill>
                <a:latin typeface="Raleway" panose="020B0503030101060003" pitchFamily="34" charset="0"/>
              </a:rPr>
              <a:t>Technology plays a very big role in the life of a successful student.</a:t>
            </a:r>
          </a:p>
          <a:p>
            <a:pPr marL="0" indent="0" algn="ctr">
              <a:buNone/>
            </a:pPr>
            <a:endParaRPr lang="en-GB" dirty="0">
              <a:solidFill>
                <a:srgbClr val="003366"/>
              </a:solidFill>
              <a:latin typeface="Raleway" panose="020B0503030101060003" pitchFamily="34" charset="0"/>
            </a:endParaRPr>
          </a:p>
          <a:p>
            <a:pPr marL="0" indent="0" algn="ctr">
              <a:buNone/>
            </a:pPr>
            <a:r>
              <a:rPr lang="en-GB" dirty="0">
                <a:solidFill>
                  <a:srgbClr val="003366"/>
                </a:solidFill>
                <a:latin typeface="Raleway" panose="020B0503030101060003" pitchFamily="34" charset="0"/>
              </a:rPr>
              <a:t>Can you come up with an opening sentence for this topic? </a:t>
            </a:r>
            <a:r>
              <a:rPr lang="en-GB" b="1" dirty="0">
                <a:solidFill>
                  <a:srgbClr val="003366"/>
                </a:solidFill>
                <a:latin typeface="Raleway" panose="020B0503030101060003" pitchFamily="34" charset="0"/>
              </a:rPr>
              <a:t>Reflective writing on your greatest achievement last year</a:t>
            </a:r>
          </a:p>
          <a:p>
            <a:pPr marL="0" indent="0" algn="ctr">
              <a:buNone/>
            </a:pPr>
            <a:r>
              <a:rPr lang="en-GB" dirty="0">
                <a:solidFill>
                  <a:srgbClr val="0070C0"/>
                </a:solidFill>
                <a:latin typeface="Raleway" panose="020B0503030101060003" pitchFamily="34" charset="0"/>
              </a:rPr>
              <a:t>Ans: Achievements help us value ourselves and what we do. </a:t>
            </a:r>
          </a:p>
          <a:p>
            <a:pPr marL="0" indent="0" algn="ctr">
              <a:buNone/>
            </a:pPr>
            <a:endParaRPr lang="en-GB" b="1" dirty="0">
              <a:solidFill>
                <a:srgbClr val="003366"/>
              </a:solidFill>
              <a:latin typeface="Raleway" panose="020B0503030101060003" pitchFamily="34" charset="0"/>
            </a:endParaRPr>
          </a:p>
        </p:txBody>
      </p:sp>
    </p:spTree>
    <p:extLst>
      <p:ext uri="{BB962C8B-B14F-4D97-AF65-F5344CB8AC3E}">
        <p14:creationId xmlns:p14="http://schemas.microsoft.com/office/powerpoint/2010/main" val="267652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8270-FBF7-4750-A234-581440A6B743}"/>
              </a:ext>
            </a:extLst>
          </p:cNvPr>
          <p:cNvSpPr>
            <a:spLocks noGrp="1"/>
          </p:cNvSpPr>
          <p:nvPr>
            <p:ph type="title"/>
          </p:nvPr>
        </p:nvSpPr>
        <p:spPr>
          <a:xfrm>
            <a:off x="0" y="-14884"/>
            <a:ext cx="10515600" cy="774905"/>
          </a:xfrm>
        </p:spPr>
        <p:txBody>
          <a:bodyPr/>
          <a:lstStyle/>
          <a:p>
            <a:pPr algn="ctr"/>
            <a:r>
              <a:rPr lang="en-GB" b="1" dirty="0">
                <a:solidFill>
                  <a:schemeClr val="accent6">
                    <a:lumMod val="75000"/>
                  </a:schemeClr>
                </a:solidFill>
                <a:latin typeface="Raleway" panose="020B0503030101060003" pitchFamily="34" charset="0"/>
              </a:rPr>
              <a:t>Background details</a:t>
            </a:r>
          </a:p>
        </p:txBody>
      </p:sp>
      <p:sp>
        <p:nvSpPr>
          <p:cNvPr id="3" name="Content Placeholder 2">
            <a:extLst>
              <a:ext uri="{FF2B5EF4-FFF2-40B4-BE49-F238E27FC236}">
                <a16:creationId xmlns:a16="http://schemas.microsoft.com/office/drawing/2014/main" id="{8D3A5817-C2F6-42D1-9106-170AB6B73873}"/>
              </a:ext>
            </a:extLst>
          </p:cNvPr>
          <p:cNvSpPr>
            <a:spLocks noGrp="1"/>
          </p:cNvSpPr>
          <p:nvPr>
            <p:ph idx="1"/>
          </p:nvPr>
        </p:nvSpPr>
        <p:spPr>
          <a:xfrm>
            <a:off x="356260" y="1034184"/>
            <a:ext cx="11305309" cy="5823815"/>
          </a:xfrm>
        </p:spPr>
        <p:txBody>
          <a:bodyPr>
            <a:normAutofit lnSpcReduction="10000"/>
          </a:bodyPr>
          <a:lstStyle/>
          <a:p>
            <a:pPr marL="0" indent="0">
              <a:buNone/>
            </a:pPr>
            <a:r>
              <a:rPr lang="en-US" dirty="0">
                <a:solidFill>
                  <a:srgbClr val="003366"/>
                </a:solidFill>
                <a:latin typeface="Raleway" panose="020B0503030101060003" pitchFamily="34" charset="0"/>
              </a:rPr>
              <a:t>Here the writer gives more details on the topic; they flow from </a:t>
            </a:r>
            <a:r>
              <a:rPr lang="en-US" dirty="0">
                <a:solidFill>
                  <a:srgbClr val="FF0000"/>
                </a:solidFill>
                <a:latin typeface="Raleway" panose="020B0503030101060003" pitchFamily="34" charset="0"/>
              </a:rPr>
              <a:t>general</a:t>
            </a:r>
            <a:r>
              <a:rPr lang="en-US" dirty="0">
                <a:solidFill>
                  <a:srgbClr val="003366"/>
                </a:solidFill>
                <a:latin typeface="Raleway" panose="020B0503030101060003" pitchFamily="34" charset="0"/>
              </a:rPr>
              <a:t> to more </a:t>
            </a:r>
            <a:r>
              <a:rPr lang="en-US" dirty="0">
                <a:solidFill>
                  <a:srgbClr val="FF0000"/>
                </a:solidFill>
                <a:latin typeface="Raleway" panose="020B0503030101060003" pitchFamily="34" charset="0"/>
              </a:rPr>
              <a:t>specific. </a:t>
            </a:r>
          </a:p>
          <a:p>
            <a:pPr marL="0" indent="0">
              <a:buNone/>
            </a:pPr>
            <a:r>
              <a:rPr lang="en-US" dirty="0">
                <a:solidFill>
                  <a:srgbClr val="003366"/>
                </a:solidFill>
                <a:latin typeface="Raleway" panose="020B0503030101060003" pitchFamily="34" charset="0"/>
              </a:rPr>
              <a:t>For example, </a:t>
            </a:r>
            <a:r>
              <a:rPr lang="en-US" b="1" dirty="0">
                <a:solidFill>
                  <a:srgbClr val="003366"/>
                </a:solidFill>
                <a:latin typeface="Raleway" panose="020B0503030101060003" pitchFamily="34" charset="0"/>
              </a:rPr>
              <a:t>Topic: Reflective writing on how you used technology in your lessons/lectures</a:t>
            </a:r>
          </a:p>
          <a:p>
            <a:pPr marL="0" indent="0" algn="ctr">
              <a:buNone/>
            </a:pPr>
            <a:r>
              <a:rPr lang="en-US" dirty="0">
                <a:solidFill>
                  <a:srgbClr val="0070C0"/>
                </a:solidFill>
                <a:latin typeface="Raleway" panose="020B0503030101060003" pitchFamily="34" charset="0"/>
              </a:rPr>
              <a:t>Technology plays a very big role in the life of a successful student. </a:t>
            </a:r>
            <a:r>
              <a:rPr lang="en-US" dirty="0">
                <a:solidFill>
                  <a:schemeClr val="accent6">
                    <a:lumMod val="75000"/>
                  </a:schemeClr>
                </a:solidFill>
                <a:latin typeface="Raleway" panose="020B0503030101060003" pitchFamily="34" charset="0"/>
              </a:rPr>
              <a:t>It is highly unlikely that technology will not offer a solution to a university student’s problem, whether it is related to the subject they are studying, working on assignments, student union, researching, reading materials or academic support. Since I started my degree course at ARUL, I have also relied on technology for various matters, and I feel very positive about the benefit of using technology in studies. </a:t>
            </a:r>
          </a:p>
          <a:p>
            <a:pPr marL="0" indent="0">
              <a:buNone/>
            </a:pPr>
            <a:endParaRPr lang="en-US" dirty="0">
              <a:solidFill>
                <a:srgbClr val="003366"/>
              </a:solidFill>
              <a:latin typeface="Raleway" panose="020B0503030101060003" pitchFamily="34" charset="0"/>
            </a:endParaRPr>
          </a:p>
          <a:p>
            <a:pPr marL="0" indent="0">
              <a:buNone/>
            </a:pPr>
            <a:r>
              <a:rPr lang="en-US" dirty="0">
                <a:solidFill>
                  <a:srgbClr val="FF0000"/>
                </a:solidFill>
                <a:latin typeface="Raleway" panose="020B0503030101060003" pitchFamily="34" charset="0"/>
              </a:rPr>
              <a:t>As you see above, the writer has moved from general in the beginning to more specific towards the end.</a:t>
            </a:r>
          </a:p>
          <a:p>
            <a:pPr marL="0" indent="0">
              <a:buNone/>
            </a:pPr>
            <a:endParaRPr lang="en-US" dirty="0">
              <a:solidFill>
                <a:srgbClr val="003366"/>
              </a:solidFill>
              <a:latin typeface="Raleway" panose="020B0503030101060003" pitchFamily="34" charset="0"/>
            </a:endParaRPr>
          </a:p>
          <a:p>
            <a:pPr marL="0" indent="0">
              <a:buNone/>
            </a:pPr>
            <a:endParaRPr lang="en-GB" dirty="0">
              <a:solidFill>
                <a:srgbClr val="003366"/>
              </a:solidFill>
              <a:latin typeface="Raleway" panose="020B0503030101060003" pitchFamily="34" charset="0"/>
            </a:endParaRPr>
          </a:p>
        </p:txBody>
      </p:sp>
    </p:spTree>
    <p:extLst>
      <p:ext uri="{BB962C8B-B14F-4D97-AF65-F5344CB8AC3E}">
        <p14:creationId xmlns:p14="http://schemas.microsoft.com/office/powerpoint/2010/main" val="3015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2BD6-D90F-4E5D-BA82-7CA514E8695D}"/>
              </a:ext>
            </a:extLst>
          </p:cNvPr>
          <p:cNvSpPr>
            <a:spLocks noGrp="1"/>
          </p:cNvSpPr>
          <p:nvPr>
            <p:ph type="title"/>
          </p:nvPr>
        </p:nvSpPr>
        <p:spPr>
          <a:xfrm>
            <a:off x="403760" y="0"/>
            <a:ext cx="11639338" cy="819397"/>
          </a:xfrm>
        </p:spPr>
        <p:txBody>
          <a:bodyPr>
            <a:noAutofit/>
          </a:bodyPr>
          <a:lstStyle/>
          <a:p>
            <a:r>
              <a:rPr lang="en-GB" sz="3600" b="1" dirty="0">
                <a:solidFill>
                  <a:srgbClr val="003366"/>
                </a:solidFill>
                <a:latin typeface="Raleway" panose="020B0503030101060003" pitchFamily="34" charset="0"/>
              </a:rPr>
              <a:t>Activity 3: Opening sentence + Background details</a:t>
            </a:r>
          </a:p>
        </p:txBody>
      </p:sp>
      <p:sp>
        <p:nvSpPr>
          <p:cNvPr id="3" name="Content Placeholder 2">
            <a:extLst>
              <a:ext uri="{FF2B5EF4-FFF2-40B4-BE49-F238E27FC236}">
                <a16:creationId xmlns:a16="http://schemas.microsoft.com/office/drawing/2014/main" id="{E903CCA3-A5A1-449E-A3D5-F58357893081}"/>
              </a:ext>
            </a:extLst>
          </p:cNvPr>
          <p:cNvSpPr>
            <a:spLocks noGrp="1"/>
          </p:cNvSpPr>
          <p:nvPr>
            <p:ph idx="1"/>
          </p:nvPr>
        </p:nvSpPr>
        <p:spPr>
          <a:xfrm>
            <a:off x="403760" y="971798"/>
            <a:ext cx="11257809" cy="5595257"/>
          </a:xfrm>
        </p:spPr>
        <p:txBody>
          <a:bodyPr>
            <a:normAutofit lnSpcReduction="10000"/>
          </a:bodyPr>
          <a:lstStyle/>
          <a:p>
            <a:pPr marL="0" indent="0">
              <a:buNone/>
            </a:pPr>
            <a:r>
              <a:rPr lang="en-GB" sz="3200" dirty="0">
                <a:solidFill>
                  <a:srgbClr val="003366"/>
                </a:solidFill>
                <a:latin typeface="Raleway" panose="020B0503030101060003" pitchFamily="34" charset="0"/>
              </a:rPr>
              <a:t>Go to </a:t>
            </a:r>
            <a:r>
              <a:rPr lang="en-GB" sz="3200" b="1" dirty="0">
                <a:solidFill>
                  <a:srgbClr val="003366"/>
                </a:solidFill>
                <a:latin typeface="Raleway" panose="020B0503030101060003" pitchFamily="34" charset="0"/>
              </a:rPr>
              <a:t>Activity 3</a:t>
            </a:r>
            <a:r>
              <a:rPr lang="en-GB" sz="3200" dirty="0">
                <a:solidFill>
                  <a:srgbClr val="003366"/>
                </a:solidFill>
                <a:latin typeface="Raleway" panose="020B0503030101060003" pitchFamily="34" charset="0"/>
              </a:rPr>
              <a:t> in Week 2 worksheet. </a:t>
            </a:r>
          </a:p>
          <a:p>
            <a:pPr marL="0" indent="0">
              <a:buNone/>
            </a:pPr>
            <a:r>
              <a:rPr lang="en-GB" sz="3200" dirty="0">
                <a:solidFill>
                  <a:srgbClr val="003366"/>
                </a:solidFill>
                <a:latin typeface="Raleway" panose="020B0503030101060003" pitchFamily="34" charset="0"/>
              </a:rPr>
              <a:t>Topic: </a:t>
            </a:r>
            <a:r>
              <a:rPr lang="en-GB" sz="3200" b="1" dirty="0">
                <a:solidFill>
                  <a:srgbClr val="003366"/>
                </a:solidFill>
                <a:latin typeface="Raleway" panose="020B0503030101060003" pitchFamily="34" charset="0"/>
              </a:rPr>
              <a:t>Reflective writing on your greatest achievement last year</a:t>
            </a:r>
          </a:p>
          <a:p>
            <a:pPr marL="0" indent="0">
              <a:buNone/>
            </a:pPr>
            <a:r>
              <a:rPr lang="en-GB" sz="3200" dirty="0">
                <a:solidFill>
                  <a:srgbClr val="002060"/>
                </a:solidFill>
                <a:latin typeface="Raleway" panose="020B0503030101060003" pitchFamily="34" charset="0"/>
              </a:rPr>
              <a:t>Activity: Continue the paragraph by adding background details. Try to move from general to specific. Write 2 or 3 sentences (5 minutes).</a:t>
            </a:r>
          </a:p>
          <a:p>
            <a:pPr marL="0" indent="0">
              <a:buNone/>
            </a:pPr>
            <a:r>
              <a:rPr lang="en-GB" sz="3200" dirty="0">
                <a:solidFill>
                  <a:srgbClr val="0070C0"/>
                </a:solidFill>
                <a:latin typeface="Raleway" panose="020B0503030101060003" pitchFamily="34" charset="0"/>
              </a:rPr>
              <a:t>Achievements help us value ourselves and what we do…</a:t>
            </a:r>
          </a:p>
          <a:p>
            <a:pPr marL="0" indent="0">
              <a:buNone/>
            </a:pPr>
            <a:endParaRPr lang="en-GB" sz="3200" dirty="0">
              <a:solidFill>
                <a:srgbClr val="002060"/>
              </a:solidFill>
              <a:latin typeface="Raleway" panose="020B0503030101060003" pitchFamily="34" charset="0"/>
            </a:endParaRPr>
          </a:p>
          <a:p>
            <a:pPr marL="0" indent="0">
              <a:buNone/>
            </a:pPr>
            <a:r>
              <a:rPr lang="en-GB" sz="3200" dirty="0">
                <a:solidFill>
                  <a:srgbClr val="002060"/>
                </a:solidFill>
                <a:latin typeface="Raleway" panose="020B0503030101060003" pitchFamily="34" charset="0"/>
              </a:rPr>
              <a:t>After 5-6 minutes, work in pairs, look at each other’s work and give some feedback.</a:t>
            </a:r>
          </a:p>
          <a:p>
            <a:pPr marL="0" indent="0">
              <a:buNone/>
            </a:pPr>
            <a:r>
              <a:rPr lang="en-GB" sz="3200" dirty="0">
                <a:solidFill>
                  <a:srgbClr val="FF0000"/>
                </a:solidFill>
                <a:latin typeface="Raleway" panose="020B0503030101060003" pitchFamily="34" charset="0"/>
              </a:rPr>
              <a:t>(Your lecturer may be able to show you a sample answer).</a:t>
            </a:r>
          </a:p>
          <a:p>
            <a:pPr marL="0" indent="0">
              <a:buNone/>
            </a:pPr>
            <a:endParaRPr lang="en-GB" sz="3200" dirty="0">
              <a:solidFill>
                <a:srgbClr val="003366"/>
              </a:solidFill>
              <a:latin typeface="Raleway" panose="020B0503030101060003" pitchFamily="34" charset="0"/>
            </a:endParaRPr>
          </a:p>
          <a:p>
            <a:pPr marL="0" indent="0">
              <a:buNone/>
            </a:pPr>
            <a:endParaRPr lang="en-GB" sz="3200" dirty="0">
              <a:solidFill>
                <a:srgbClr val="003366"/>
              </a:solidFill>
              <a:latin typeface="Raleway" panose="020B0503030101060003" pitchFamily="34" charset="0"/>
            </a:endParaRPr>
          </a:p>
          <a:p>
            <a:pPr marL="0" indent="0">
              <a:buNone/>
            </a:pPr>
            <a:endParaRPr lang="en-GB" dirty="0">
              <a:solidFill>
                <a:srgbClr val="003366"/>
              </a:solidFill>
              <a:latin typeface="Raleway" panose="020B0503030101060003" pitchFamily="34" charset="0"/>
            </a:endParaRPr>
          </a:p>
        </p:txBody>
      </p:sp>
    </p:spTree>
    <p:extLst>
      <p:ext uri="{BB962C8B-B14F-4D97-AF65-F5344CB8AC3E}">
        <p14:creationId xmlns:p14="http://schemas.microsoft.com/office/powerpoint/2010/main" val="254776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a:extLst>
              <a:ext uri="{FF2B5EF4-FFF2-40B4-BE49-F238E27FC236}">
                <a16:creationId xmlns:a16="http://schemas.microsoft.com/office/drawing/2014/main" id="{A9F58311-491B-47C2-B21F-E0D51BD1B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863"/>
            <a:ext cx="12192000" cy="745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DD23159-17FC-47FE-A3BD-F9E2DB37A54D}"/>
              </a:ext>
            </a:extLst>
          </p:cNvPr>
          <p:cNvSpPr>
            <a:spLocks noGrp="1"/>
          </p:cNvSpPr>
          <p:nvPr>
            <p:ph type="title"/>
          </p:nvPr>
        </p:nvSpPr>
        <p:spPr>
          <a:xfrm>
            <a:off x="1143000" y="2765425"/>
            <a:ext cx="7720013" cy="1325563"/>
          </a:xfrm>
        </p:spPr>
        <p:txBody>
          <a:bodyPr rtlCol="0">
            <a:normAutofit fontScale="90000"/>
          </a:bodyPr>
          <a:lstStyle/>
          <a:p>
            <a:pPr eaLnBrk="1" fontAlgn="auto" hangingPunct="1">
              <a:spcAft>
                <a:spcPts val="0"/>
              </a:spcAft>
              <a:defRPr/>
            </a:pPr>
            <a:r>
              <a:rPr lang="en-GB" sz="7200" b="1" dirty="0">
                <a:solidFill>
                  <a:srgbClr val="003366"/>
                </a:solidFill>
                <a:latin typeface="Raleway" panose="020B0503030101060003" pitchFamily="34" charset="0"/>
              </a:rPr>
              <a:t>Break:</a:t>
            </a:r>
            <a:r>
              <a:rPr lang="en-GB" sz="7200" dirty="0">
                <a:solidFill>
                  <a:srgbClr val="003366"/>
                </a:solidFill>
                <a:latin typeface="Raleway" panose="020B0503030101060003" pitchFamily="34" charset="0"/>
              </a:rPr>
              <a:t> </a:t>
            </a:r>
            <a:br>
              <a:rPr lang="en-GB" sz="7200" dirty="0">
                <a:solidFill>
                  <a:srgbClr val="003366"/>
                </a:solidFill>
                <a:latin typeface="Raleway" panose="020B0503030101060003" pitchFamily="34" charset="0"/>
              </a:rPr>
            </a:br>
            <a:r>
              <a:rPr lang="en-GB" sz="7200" dirty="0">
                <a:solidFill>
                  <a:srgbClr val="003366"/>
                </a:solidFill>
                <a:latin typeface="Raleway" panose="020B0503030101060003" pitchFamily="34" charset="0"/>
              </a:rPr>
              <a:t>max. 15 mins</a:t>
            </a:r>
          </a:p>
        </p:txBody>
      </p:sp>
      <p:pic>
        <p:nvPicPr>
          <p:cNvPr id="52228" name="Picture 3">
            <a:extLst>
              <a:ext uri="{FF2B5EF4-FFF2-40B4-BE49-F238E27FC236}">
                <a16:creationId xmlns:a16="http://schemas.microsoft.com/office/drawing/2014/main" id="{0A5A456F-49DF-4983-BD24-7E6D4C27F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5280025"/>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2905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51793B-2D45-44A7-994F-6D4B09F14D5F}"/>
              </a:ext>
            </a:extLst>
          </p:cNvPr>
          <p:cNvPicPr/>
          <p:nvPr/>
        </p:nvPicPr>
        <p:blipFill rotWithShape="1">
          <a:blip r:embed="rId3"/>
          <a:srcRect t="25220" r="66098" b="56146"/>
          <a:stretch/>
        </p:blipFill>
        <p:spPr bwMode="auto">
          <a:xfrm>
            <a:off x="6334165" y="2262190"/>
            <a:ext cx="4743450" cy="1498600"/>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1524000" y="78256"/>
            <a:ext cx="8686800" cy="1143000"/>
          </a:xfrm>
        </p:spPr>
        <p:txBody>
          <a:bodyPr>
            <a:normAutofit/>
          </a:bodyPr>
          <a:lstStyle/>
          <a:p>
            <a:pPr algn="ctr"/>
            <a:r>
              <a:rPr lang="en-GB" b="1" dirty="0">
                <a:solidFill>
                  <a:srgbClr val="7030A0"/>
                </a:solidFill>
                <a:latin typeface="Rasionne"/>
              </a:rPr>
              <a:t>Registering your in-class attendance</a:t>
            </a:r>
          </a:p>
        </p:txBody>
      </p:sp>
      <p:sp>
        <p:nvSpPr>
          <p:cNvPr id="3" name="Content Placeholder 2"/>
          <p:cNvSpPr>
            <a:spLocks noGrp="1"/>
          </p:cNvSpPr>
          <p:nvPr>
            <p:ph idx="1"/>
          </p:nvPr>
        </p:nvSpPr>
        <p:spPr>
          <a:xfrm>
            <a:off x="870333" y="1092200"/>
            <a:ext cx="9797667" cy="4780250"/>
          </a:xfrm>
        </p:spPr>
        <p:txBody>
          <a:bodyPr>
            <a:noAutofit/>
          </a:bodyPr>
          <a:lstStyle/>
          <a:p>
            <a:pPr marL="0" indent="0">
              <a:buNone/>
            </a:pPr>
            <a:r>
              <a:rPr lang="en-GB" sz="2400" b="1" dirty="0">
                <a:solidFill>
                  <a:srgbClr val="002060"/>
                </a:solidFill>
                <a:latin typeface="Raleway"/>
              </a:rPr>
              <a:t>Step 1: </a:t>
            </a:r>
            <a:r>
              <a:rPr lang="en-GB" sz="2400" dirty="0">
                <a:solidFill>
                  <a:srgbClr val="002060"/>
                </a:solidFill>
                <a:latin typeface="Raleway"/>
              </a:rPr>
              <a:t>Ensure you are logged into the ARUL-Wi-Fi. </a:t>
            </a:r>
          </a:p>
          <a:p>
            <a:pPr marL="0" indent="0">
              <a:buNone/>
            </a:pPr>
            <a:r>
              <a:rPr lang="en-GB" sz="2400" dirty="0">
                <a:solidFill>
                  <a:srgbClr val="002060"/>
                </a:solidFill>
                <a:latin typeface="Raleway"/>
              </a:rPr>
              <a:t>The password is: 1nt3rn3t@Arul </a:t>
            </a:r>
          </a:p>
          <a:p>
            <a:pPr marL="0" indent="0">
              <a:buNone/>
            </a:pPr>
            <a:r>
              <a:rPr lang="en-GB" sz="2400" b="1" dirty="0">
                <a:solidFill>
                  <a:srgbClr val="002060"/>
                </a:solidFill>
                <a:latin typeface="Raleway"/>
              </a:rPr>
              <a:t>Step 2: </a:t>
            </a:r>
            <a:r>
              <a:rPr lang="en-GB" sz="2400" dirty="0">
                <a:solidFill>
                  <a:srgbClr val="002060"/>
                </a:solidFill>
                <a:latin typeface="Raleway"/>
              </a:rPr>
              <a:t>Login to the VLE and go to the module page for your </a:t>
            </a:r>
            <a:r>
              <a:rPr lang="en-GB" sz="2400" b="1" dirty="0">
                <a:solidFill>
                  <a:srgbClr val="002060"/>
                </a:solidFill>
                <a:latin typeface="Raleway"/>
              </a:rPr>
              <a:t>class.</a:t>
            </a:r>
            <a:r>
              <a:rPr lang="en-GB" sz="2400" dirty="0">
                <a:solidFill>
                  <a:srgbClr val="002060"/>
                </a:solidFill>
                <a:latin typeface="Raleway"/>
              </a:rPr>
              <a:t> </a:t>
            </a:r>
          </a:p>
          <a:p>
            <a:pPr marL="0" indent="0">
              <a:buNone/>
            </a:pPr>
            <a:endParaRPr lang="en-GB" sz="2400" b="1" dirty="0">
              <a:solidFill>
                <a:srgbClr val="002060"/>
              </a:solidFill>
              <a:latin typeface="Raleway"/>
            </a:endParaRPr>
          </a:p>
          <a:p>
            <a:pPr marL="0" indent="0">
              <a:buNone/>
            </a:pPr>
            <a:endParaRPr lang="en-GB" sz="2400" b="1" dirty="0">
              <a:solidFill>
                <a:srgbClr val="002060"/>
              </a:solidFill>
              <a:latin typeface="Raleway"/>
            </a:endParaRPr>
          </a:p>
          <a:p>
            <a:pPr marL="0" indent="0">
              <a:buNone/>
            </a:pPr>
            <a:r>
              <a:rPr lang="en-GB" sz="2400" b="1" dirty="0">
                <a:solidFill>
                  <a:srgbClr val="002060"/>
                </a:solidFill>
                <a:latin typeface="Raleway"/>
              </a:rPr>
              <a:t>Step 3: </a:t>
            </a:r>
            <a:r>
              <a:rPr lang="en-GB" sz="2400" dirty="0">
                <a:solidFill>
                  <a:srgbClr val="002060"/>
                </a:solidFill>
                <a:latin typeface="Raleway"/>
              </a:rPr>
              <a:t> Click on In Class attendance</a:t>
            </a:r>
          </a:p>
          <a:p>
            <a:pPr marL="0" indent="0">
              <a:lnSpc>
                <a:spcPct val="107000"/>
              </a:lnSpc>
              <a:spcAft>
                <a:spcPts val="800"/>
              </a:spcAft>
              <a:buNone/>
            </a:pPr>
            <a:r>
              <a:rPr lang="en-GB" sz="2400" b="1" dirty="0">
                <a:solidFill>
                  <a:srgbClr val="002060"/>
                </a:solidFill>
                <a:latin typeface="Raleway"/>
              </a:rPr>
              <a:t>Step 4: </a:t>
            </a:r>
            <a:r>
              <a:rPr lang="en-GB" sz="2400" dirty="0">
                <a:solidFill>
                  <a:srgbClr val="002060"/>
                </a:solidFill>
                <a:latin typeface="Raleway"/>
              </a:rPr>
              <a:t>Click on the link highlighted in blue. The word submitted will appear on your screen if you have followed the procedure </a:t>
            </a:r>
          </a:p>
          <a:p>
            <a:pPr marL="0" indent="0">
              <a:lnSpc>
                <a:spcPct val="107000"/>
              </a:lnSpc>
              <a:spcAft>
                <a:spcPts val="800"/>
              </a:spcAft>
              <a:buNone/>
            </a:pPr>
            <a:r>
              <a:rPr lang="en-GB" sz="2400" b="1" dirty="0">
                <a:solidFill>
                  <a:srgbClr val="002060"/>
                </a:solidFill>
                <a:latin typeface="Raleway"/>
              </a:rPr>
              <a:t>Step 5</a:t>
            </a:r>
            <a:r>
              <a:rPr lang="en-GB" sz="2400" dirty="0">
                <a:solidFill>
                  <a:srgbClr val="002060"/>
                </a:solidFill>
                <a:latin typeface="Raleway"/>
              </a:rPr>
              <a:t>: Repeat this process for your AM/PM class</a:t>
            </a:r>
            <a:endParaRPr lang="en-GB" sz="2400" dirty="0">
              <a:solidFill>
                <a:schemeClr val="bg1"/>
              </a:solidFill>
              <a:latin typeface="Raleway"/>
            </a:endParaRPr>
          </a:p>
        </p:txBody>
      </p:sp>
      <p:pic>
        <p:nvPicPr>
          <p:cNvPr id="6" name="Picture 5">
            <a:extLst>
              <a:ext uri="{FF2B5EF4-FFF2-40B4-BE49-F238E27FC236}">
                <a16:creationId xmlns:a16="http://schemas.microsoft.com/office/drawing/2014/main" id="{68A3121B-359C-9A48-9722-9E3E2A8FFB70}"/>
              </a:ext>
            </a:extLst>
          </p:cNvPr>
          <p:cNvPicPr>
            <a:picLocks noChangeAspect="1"/>
          </p:cNvPicPr>
          <p:nvPr/>
        </p:nvPicPr>
        <p:blipFill>
          <a:blip r:embed="rId4">
            <a:duotone>
              <a:prstClr val="black"/>
              <a:srgbClr val="00206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0471305" y="5629279"/>
            <a:ext cx="984329" cy="666433"/>
          </a:xfrm>
          <a:prstGeom prst="rect">
            <a:avLst/>
          </a:prstGeom>
        </p:spPr>
      </p:pic>
      <p:pic>
        <p:nvPicPr>
          <p:cNvPr id="14" name="Picture 13">
            <a:extLst>
              <a:ext uri="{FF2B5EF4-FFF2-40B4-BE49-F238E27FC236}">
                <a16:creationId xmlns:a16="http://schemas.microsoft.com/office/drawing/2014/main" id="{A1655D50-9C61-42C8-B7F6-D05C599F4F5B}"/>
              </a:ext>
            </a:extLst>
          </p:cNvPr>
          <p:cNvPicPr>
            <a:picLocks noChangeAspect="1"/>
          </p:cNvPicPr>
          <p:nvPr/>
        </p:nvPicPr>
        <p:blipFill rotWithShape="1">
          <a:blip r:embed="rId6" r:link="rId7">
            <a:extLst>
              <a:ext uri="{28A0092B-C50C-407E-A947-70E740481C1C}">
                <a14:useLocalDpi xmlns:a14="http://schemas.microsoft.com/office/drawing/2010/main" val="0"/>
              </a:ext>
            </a:extLst>
          </a:blip>
          <a:srcRect l="598" t="10060" r="33436" b="76032"/>
          <a:stretch>
            <a:fillRect/>
          </a:stretch>
        </p:blipFill>
        <p:spPr bwMode="auto">
          <a:xfrm>
            <a:off x="1228530" y="5629279"/>
            <a:ext cx="6837471" cy="74428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98B1C31A-336D-4F41-81CE-670FAEE9C60B}"/>
              </a:ext>
            </a:extLst>
          </p:cNvPr>
          <p:cNvPicPr>
            <a:picLocks noChangeAspect="1"/>
          </p:cNvPicPr>
          <p:nvPr/>
        </p:nvPicPr>
        <p:blipFill>
          <a:blip r:embed="rId8"/>
          <a:stretch>
            <a:fillRect/>
          </a:stretch>
        </p:blipFill>
        <p:spPr>
          <a:xfrm>
            <a:off x="4006772" y="5712576"/>
            <a:ext cx="984329" cy="869436"/>
          </a:xfrm>
          <a:prstGeom prst="rect">
            <a:avLst/>
          </a:prstGeom>
        </p:spPr>
      </p:pic>
      <p:pic>
        <p:nvPicPr>
          <p:cNvPr id="10" name="Picture 9">
            <a:extLst>
              <a:ext uri="{FF2B5EF4-FFF2-40B4-BE49-F238E27FC236}">
                <a16:creationId xmlns:a16="http://schemas.microsoft.com/office/drawing/2014/main" id="{13F3A401-54F0-401C-90BF-33E267EB4ACF}"/>
              </a:ext>
            </a:extLst>
          </p:cNvPr>
          <p:cNvPicPr>
            <a:picLocks noChangeAspect="1"/>
          </p:cNvPicPr>
          <p:nvPr/>
        </p:nvPicPr>
        <p:blipFill>
          <a:blip r:embed="rId8"/>
          <a:stretch>
            <a:fillRect/>
          </a:stretch>
        </p:blipFill>
        <p:spPr>
          <a:xfrm rot="10800000">
            <a:off x="5759451" y="2521464"/>
            <a:ext cx="984329" cy="869436"/>
          </a:xfrm>
          <a:prstGeom prst="rect">
            <a:avLst/>
          </a:prstGeom>
        </p:spPr>
      </p:pic>
    </p:spTree>
    <p:extLst>
      <p:ext uri="{BB962C8B-B14F-4D97-AF65-F5344CB8AC3E}">
        <p14:creationId xmlns:p14="http://schemas.microsoft.com/office/powerpoint/2010/main" val="2914492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0FF3-F298-464B-A42A-4BF1DDF6B370}"/>
              </a:ext>
            </a:extLst>
          </p:cNvPr>
          <p:cNvSpPr>
            <a:spLocks noGrp="1"/>
          </p:cNvSpPr>
          <p:nvPr>
            <p:ph type="title"/>
          </p:nvPr>
        </p:nvSpPr>
        <p:spPr>
          <a:xfrm>
            <a:off x="0" y="49986"/>
            <a:ext cx="10515600" cy="567531"/>
          </a:xfrm>
        </p:spPr>
        <p:txBody>
          <a:bodyPr>
            <a:noAutofit/>
          </a:bodyPr>
          <a:lstStyle/>
          <a:p>
            <a:pPr algn="ctr"/>
            <a:r>
              <a:rPr lang="en-GB" sz="3600" b="1" dirty="0">
                <a:solidFill>
                  <a:srgbClr val="FF0000"/>
                </a:solidFill>
                <a:latin typeface="Raleway" panose="020B0503030101060003" pitchFamily="34" charset="0"/>
              </a:rPr>
              <a:t>Thesis statement </a:t>
            </a:r>
            <a:r>
              <a:rPr lang="en-GB" sz="3600" b="1" dirty="0">
                <a:solidFill>
                  <a:srgbClr val="003366"/>
                </a:solidFill>
                <a:latin typeface="Raleway" panose="020B0503030101060003" pitchFamily="34" charset="0"/>
              </a:rPr>
              <a:t>and </a:t>
            </a:r>
            <a:r>
              <a:rPr lang="en-GB" sz="3600" b="1" dirty="0">
                <a:solidFill>
                  <a:srgbClr val="7030A0"/>
                </a:solidFill>
                <a:latin typeface="Raleway" panose="020B0503030101060003" pitchFamily="34" charset="0"/>
              </a:rPr>
              <a:t>outline</a:t>
            </a:r>
          </a:p>
        </p:txBody>
      </p:sp>
      <p:sp>
        <p:nvSpPr>
          <p:cNvPr id="6" name="TextBox 5">
            <a:extLst>
              <a:ext uri="{FF2B5EF4-FFF2-40B4-BE49-F238E27FC236}">
                <a16:creationId xmlns:a16="http://schemas.microsoft.com/office/drawing/2014/main" id="{1EBDC2BF-3A77-4DC1-A518-46F80A473EF8}"/>
              </a:ext>
            </a:extLst>
          </p:cNvPr>
          <p:cNvSpPr txBox="1"/>
          <p:nvPr/>
        </p:nvSpPr>
        <p:spPr>
          <a:xfrm>
            <a:off x="522514" y="826810"/>
            <a:ext cx="11222182" cy="56938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A thesis statement </a:t>
            </a:r>
            <a:r>
              <a:rPr kumimoji="0" lang="en-GB" sz="2800" b="1"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states the main idea </a:t>
            </a: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of the whole writing.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A thesis statement in an essay is like the topic sentence of a paragraph.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A thesis statement also uses appropriate </a:t>
            </a:r>
            <a:r>
              <a:rPr kumimoji="0" lang="en-GB" sz="2800" b="1"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signposting language </a:t>
            </a: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such as, </a:t>
            </a:r>
            <a:r>
              <a:rPr kumimoji="0" lang="en-GB" sz="2800" b="0" i="0" u="none" strike="noStrike" kern="1200" cap="none" spc="0" normalizeH="0" baseline="0" noProof="0" dirty="0">
                <a:ln>
                  <a:noFill/>
                </a:ln>
                <a:solidFill>
                  <a:srgbClr val="0070C0"/>
                </a:solidFill>
                <a:effectLst/>
                <a:uLnTx/>
                <a:uFillTx/>
                <a:latin typeface="Raleway" panose="020B0503030101060003" pitchFamily="34" charset="0"/>
                <a:ea typeface="+mn-ea"/>
                <a:cs typeface="+mn-cs"/>
              </a:rPr>
              <a:t>The main ideas discussed in this work 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70C0"/>
                </a:solidFill>
                <a:effectLst/>
                <a:uLnTx/>
                <a:uFillTx/>
                <a:latin typeface="Raleway" panose="020B0503030101060003" pitchFamily="34" charset="0"/>
                <a:ea typeface="+mn-ea"/>
                <a:cs typeface="+mn-cs"/>
              </a:rPr>
              <a:t>This work will describe, evaluate and analyse…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The thesis statement may also indicate the </a:t>
            </a:r>
            <a:r>
              <a:rPr kumimoji="0" lang="en-GB" sz="2800" b="1"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pattern of organisation </a:t>
            </a:r>
            <a:r>
              <a:rPr kumimoji="0" lang="en-GB" sz="2800" b="0" i="0"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of the essay. This outline can be written as a separate sentence, or embedded within the thesis statement. For example,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1" u="none" strike="noStrike" kern="1200" cap="none" spc="0" normalizeH="0" baseline="0" noProof="0" dirty="0">
                <a:ln>
                  <a:noFill/>
                </a:ln>
                <a:solidFill>
                  <a:srgbClr val="0070C0"/>
                </a:solidFill>
                <a:effectLst/>
                <a:uLnTx/>
                <a:uFillTx/>
                <a:latin typeface="Raleway" panose="020B0503030101060003" pitchFamily="34" charset="0"/>
                <a:ea typeface="+mn-ea"/>
                <a:cs typeface="+mn-cs"/>
              </a:rPr>
              <a:t>This essay will first look at the literature relevant to the strategy, then present the problems in implementing this strategy and finally suggest possible solutions to them</a:t>
            </a:r>
            <a:r>
              <a:rPr kumimoji="0" lang="en-GB" sz="2800" b="0" i="1" u="none" strike="noStrike" kern="1200" cap="none" spc="0" normalizeH="0" baseline="0" noProof="0" dirty="0">
                <a:ln>
                  <a:noFill/>
                </a:ln>
                <a:solidFill>
                  <a:srgbClr val="003366"/>
                </a:solidFill>
                <a:effectLst/>
                <a:uLnTx/>
                <a:uFillTx/>
                <a:latin typeface="Raleway" panose="020B0503030101060003" pitchFamily="34" charset="0"/>
                <a:ea typeface="+mn-ea"/>
                <a:cs typeface="+mn-cs"/>
              </a:rPr>
              <a:t>. </a:t>
            </a:r>
          </a:p>
        </p:txBody>
      </p:sp>
    </p:spTree>
    <p:extLst>
      <p:ext uri="{BB962C8B-B14F-4D97-AF65-F5344CB8AC3E}">
        <p14:creationId xmlns:p14="http://schemas.microsoft.com/office/powerpoint/2010/main" val="186573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0FF3-F298-464B-A42A-4BF1DDF6B370}"/>
              </a:ext>
            </a:extLst>
          </p:cNvPr>
          <p:cNvSpPr>
            <a:spLocks noGrp="1"/>
          </p:cNvSpPr>
          <p:nvPr>
            <p:ph type="title"/>
          </p:nvPr>
        </p:nvSpPr>
        <p:spPr>
          <a:xfrm>
            <a:off x="391886" y="142504"/>
            <a:ext cx="11471563" cy="6472052"/>
          </a:xfrm>
        </p:spPr>
        <p:txBody>
          <a:bodyPr>
            <a:normAutofit fontScale="90000"/>
          </a:bodyPr>
          <a:lstStyle/>
          <a:p>
            <a:pPr marL="0" indent="0" algn="ctr">
              <a:buNone/>
            </a:pPr>
            <a:r>
              <a:rPr lang="en-GB" sz="3600" b="1" dirty="0">
                <a:solidFill>
                  <a:srgbClr val="003366"/>
                </a:solidFill>
                <a:latin typeface="Raleway" panose="020B0503030101060003" pitchFamily="34" charset="0"/>
              </a:rPr>
              <a:t>Example thesis statement</a:t>
            </a:r>
            <a:br>
              <a:rPr lang="en-GB" sz="3600" b="1" dirty="0">
                <a:solidFill>
                  <a:srgbClr val="003366"/>
                </a:solidFill>
                <a:latin typeface="Raleway" panose="020B0503030101060003" pitchFamily="34" charset="0"/>
              </a:rPr>
            </a:br>
            <a:br>
              <a:rPr lang="en-GB" sz="2800" dirty="0">
                <a:solidFill>
                  <a:srgbClr val="003366"/>
                </a:solidFill>
                <a:latin typeface="Raleway" panose="020B0503030101060003" pitchFamily="34" charset="0"/>
              </a:rPr>
            </a:br>
            <a:r>
              <a:rPr lang="en-US" sz="2800" b="1" dirty="0">
                <a:solidFill>
                  <a:srgbClr val="003366"/>
                </a:solidFill>
                <a:latin typeface="Raleway" panose="020B0503030101060003" pitchFamily="34" charset="0"/>
              </a:rPr>
              <a:t>Topic: Reflective writing on how you used technology in your lectures</a:t>
            </a:r>
            <a:br>
              <a:rPr lang="en-US" sz="2800" b="1" dirty="0">
                <a:solidFill>
                  <a:srgbClr val="003366"/>
                </a:solidFill>
                <a:latin typeface="Raleway" panose="020B0503030101060003" pitchFamily="34" charset="0"/>
              </a:rPr>
            </a:br>
            <a:br>
              <a:rPr lang="en-US" sz="2800" b="1" dirty="0">
                <a:solidFill>
                  <a:srgbClr val="003366"/>
                </a:solidFill>
                <a:latin typeface="Raleway" panose="020B0503030101060003" pitchFamily="34" charset="0"/>
              </a:rPr>
            </a:br>
            <a:r>
              <a:rPr lang="en-US" sz="2800" dirty="0">
                <a:solidFill>
                  <a:srgbClr val="0070C0"/>
                </a:solidFill>
                <a:latin typeface="Raleway" panose="020B0503030101060003" pitchFamily="34" charset="0"/>
              </a:rPr>
              <a:t>Technology plays a very big role in the life of a successful student. </a:t>
            </a:r>
            <a:r>
              <a:rPr lang="en-US" sz="2800" dirty="0">
                <a:solidFill>
                  <a:schemeClr val="accent6">
                    <a:lumMod val="75000"/>
                  </a:schemeClr>
                </a:solidFill>
                <a:latin typeface="Raleway" panose="020B0503030101060003" pitchFamily="34" charset="0"/>
              </a:rPr>
              <a:t>It is highly unlikely that technology will not offer a solution to a university student’s problem, whether it is related to the subject they are studying, working on assignments, student union, researching, reading materials or academic support. Since I started my degree course at ARUL, I have also relied on technology for various matters, and I feel very positive about the benefit of using technology in my studies. </a:t>
            </a:r>
            <a:r>
              <a:rPr lang="en-US" sz="2800" dirty="0">
                <a:solidFill>
                  <a:srgbClr val="FF0000"/>
                </a:solidFill>
                <a:latin typeface="Raleway" panose="020B0503030101060003" pitchFamily="34" charset="0"/>
              </a:rPr>
              <a:t>This work presents a reflective commentary on the role of technology in my studies</a:t>
            </a:r>
            <a:r>
              <a:rPr lang="en-US" sz="2800" dirty="0">
                <a:solidFill>
                  <a:srgbClr val="7030A0"/>
                </a:solidFill>
                <a:latin typeface="Raleway" panose="020B0503030101060003" pitchFamily="34" charset="0"/>
              </a:rPr>
              <a:t>. After describing the topic and commenting on my feelings and thoughts on it, I will evaluate and </a:t>
            </a:r>
            <a:r>
              <a:rPr lang="en-US" sz="2800" dirty="0" err="1">
                <a:solidFill>
                  <a:srgbClr val="7030A0"/>
                </a:solidFill>
                <a:latin typeface="Raleway" panose="020B0503030101060003" pitchFamily="34" charset="0"/>
              </a:rPr>
              <a:t>analyse</a:t>
            </a:r>
            <a:r>
              <a:rPr lang="en-US" sz="2800" dirty="0">
                <a:solidFill>
                  <a:srgbClr val="7030A0"/>
                </a:solidFill>
                <a:latin typeface="Raleway" panose="020B0503030101060003" pitchFamily="34" charset="0"/>
              </a:rPr>
              <a:t> the experience I have had so far in relation to the topic. In the latter part, I will present my conclusions of my reflections and possible action plan for future improvement. </a:t>
            </a:r>
            <a:br>
              <a:rPr lang="en-US" sz="2800" dirty="0">
                <a:solidFill>
                  <a:srgbClr val="7030A0"/>
                </a:solidFill>
                <a:latin typeface="Raleway" panose="020B0503030101060003" pitchFamily="34" charset="0"/>
              </a:rPr>
            </a:br>
            <a:br>
              <a:rPr lang="en-US" sz="2800" dirty="0">
                <a:solidFill>
                  <a:srgbClr val="0070C0"/>
                </a:solidFill>
                <a:latin typeface="Raleway" panose="020B0503030101060003" pitchFamily="34" charset="0"/>
              </a:rPr>
            </a:br>
            <a:r>
              <a:rPr lang="en-US" sz="2800" dirty="0">
                <a:solidFill>
                  <a:srgbClr val="0070C0"/>
                </a:solidFill>
                <a:latin typeface="Raleway" panose="020B0503030101060003" pitchFamily="34" charset="0"/>
              </a:rPr>
              <a:t>Opening sentence			</a:t>
            </a:r>
            <a:r>
              <a:rPr lang="en-US" sz="2800" dirty="0">
                <a:solidFill>
                  <a:schemeClr val="accent6">
                    <a:lumMod val="75000"/>
                  </a:schemeClr>
                </a:solidFill>
                <a:latin typeface="Raleway" panose="020B0503030101060003" pitchFamily="34" charset="0"/>
              </a:rPr>
              <a:t>Background details</a:t>
            </a:r>
            <a:br>
              <a:rPr lang="en-US" sz="2800" dirty="0">
                <a:solidFill>
                  <a:srgbClr val="0070C0"/>
                </a:solidFill>
                <a:latin typeface="Raleway" panose="020B0503030101060003" pitchFamily="34" charset="0"/>
              </a:rPr>
            </a:br>
            <a:r>
              <a:rPr lang="en-US" sz="2800" dirty="0">
                <a:solidFill>
                  <a:srgbClr val="FF0000"/>
                </a:solidFill>
                <a:latin typeface="Raleway" panose="020B0503030101060003" pitchFamily="34" charset="0"/>
              </a:rPr>
              <a:t>Thesis statement</a:t>
            </a:r>
            <a:r>
              <a:rPr lang="en-US" sz="2800" dirty="0">
                <a:solidFill>
                  <a:srgbClr val="0070C0"/>
                </a:solidFill>
                <a:latin typeface="Raleway" panose="020B0503030101060003" pitchFamily="34" charset="0"/>
              </a:rPr>
              <a:t>			</a:t>
            </a:r>
            <a:r>
              <a:rPr lang="en-US" sz="2800" dirty="0">
                <a:solidFill>
                  <a:srgbClr val="7030A0"/>
                </a:solidFill>
                <a:latin typeface="Raleway" panose="020B0503030101060003" pitchFamily="34" charset="0"/>
              </a:rPr>
              <a:t>Outline</a:t>
            </a:r>
            <a:endParaRPr lang="en-GB" sz="3600" b="1" dirty="0">
              <a:solidFill>
                <a:srgbClr val="003366"/>
              </a:solidFill>
              <a:latin typeface="Raleway" panose="020B0503030101060003" pitchFamily="34" charset="0"/>
            </a:endParaRPr>
          </a:p>
        </p:txBody>
      </p:sp>
    </p:spTree>
    <p:extLst>
      <p:ext uri="{BB962C8B-B14F-4D97-AF65-F5344CB8AC3E}">
        <p14:creationId xmlns:p14="http://schemas.microsoft.com/office/powerpoint/2010/main" val="23658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2BD6-D90F-4E5D-BA82-7CA514E8695D}"/>
              </a:ext>
            </a:extLst>
          </p:cNvPr>
          <p:cNvSpPr>
            <a:spLocks noGrp="1"/>
          </p:cNvSpPr>
          <p:nvPr>
            <p:ph type="title"/>
          </p:nvPr>
        </p:nvSpPr>
        <p:spPr>
          <a:xfrm>
            <a:off x="0" y="0"/>
            <a:ext cx="12043098" cy="819397"/>
          </a:xfrm>
        </p:spPr>
        <p:txBody>
          <a:bodyPr>
            <a:noAutofit/>
          </a:bodyPr>
          <a:lstStyle/>
          <a:p>
            <a:pPr algn="ctr"/>
            <a:r>
              <a:rPr lang="en-GB" sz="3600" b="1" dirty="0">
                <a:solidFill>
                  <a:srgbClr val="003366"/>
                </a:solidFill>
                <a:latin typeface="Raleway" panose="020B0503030101060003" pitchFamily="34" charset="0"/>
              </a:rPr>
              <a:t>Activity 4: Thesis statement + outline</a:t>
            </a:r>
          </a:p>
        </p:txBody>
      </p:sp>
      <p:sp>
        <p:nvSpPr>
          <p:cNvPr id="3" name="Content Placeholder 2">
            <a:extLst>
              <a:ext uri="{FF2B5EF4-FFF2-40B4-BE49-F238E27FC236}">
                <a16:creationId xmlns:a16="http://schemas.microsoft.com/office/drawing/2014/main" id="{E903CCA3-A5A1-449E-A3D5-F58357893081}"/>
              </a:ext>
            </a:extLst>
          </p:cNvPr>
          <p:cNvSpPr>
            <a:spLocks noGrp="1"/>
          </p:cNvSpPr>
          <p:nvPr>
            <p:ph idx="1"/>
          </p:nvPr>
        </p:nvSpPr>
        <p:spPr>
          <a:xfrm>
            <a:off x="724394" y="971798"/>
            <a:ext cx="10616541" cy="5737760"/>
          </a:xfrm>
        </p:spPr>
        <p:txBody>
          <a:bodyPr>
            <a:normAutofit lnSpcReduction="10000"/>
          </a:bodyPr>
          <a:lstStyle/>
          <a:p>
            <a:pPr marL="0" indent="0" algn="ctr">
              <a:buNone/>
            </a:pPr>
            <a:r>
              <a:rPr lang="en-GB" sz="3200" dirty="0">
                <a:solidFill>
                  <a:srgbClr val="003366"/>
                </a:solidFill>
                <a:latin typeface="Raleway" panose="020B0503030101060003" pitchFamily="34" charset="0"/>
              </a:rPr>
              <a:t>Go to </a:t>
            </a:r>
            <a:r>
              <a:rPr lang="en-GB" sz="3200" b="1" dirty="0">
                <a:solidFill>
                  <a:srgbClr val="003366"/>
                </a:solidFill>
                <a:latin typeface="Raleway" panose="020B0503030101060003" pitchFamily="34" charset="0"/>
              </a:rPr>
              <a:t>Activity 4</a:t>
            </a:r>
            <a:r>
              <a:rPr lang="en-GB" sz="3200" dirty="0">
                <a:solidFill>
                  <a:srgbClr val="003366"/>
                </a:solidFill>
                <a:latin typeface="Raleway" panose="020B0503030101060003" pitchFamily="34" charset="0"/>
              </a:rPr>
              <a:t> in Week 2 worksheet. </a:t>
            </a:r>
          </a:p>
          <a:p>
            <a:pPr marL="0" indent="0" algn="ctr">
              <a:buNone/>
            </a:pPr>
            <a:r>
              <a:rPr lang="en-GB" sz="3200" dirty="0">
                <a:solidFill>
                  <a:srgbClr val="002060"/>
                </a:solidFill>
                <a:latin typeface="Raleway" panose="020B0503030101060003" pitchFamily="34" charset="0"/>
              </a:rPr>
              <a:t>Complete the Introductory paragraph by adding a thesis statement and an outline, if needed.</a:t>
            </a:r>
          </a:p>
          <a:p>
            <a:pPr marL="0" indent="0" algn="ctr">
              <a:buNone/>
            </a:pPr>
            <a:r>
              <a:rPr lang="en-GB" sz="3200" dirty="0">
                <a:solidFill>
                  <a:srgbClr val="002060"/>
                </a:solidFill>
                <a:latin typeface="Raleway" panose="020B0503030101060003" pitchFamily="34" charset="0"/>
              </a:rPr>
              <a:t>Then, work in pairs, look at each other’s work and give some feedback.</a:t>
            </a:r>
          </a:p>
          <a:p>
            <a:pPr marL="0" indent="0" algn="ctr">
              <a:buNone/>
            </a:pPr>
            <a:r>
              <a:rPr lang="en-GB" sz="3200" dirty="0">
                <a:solidFill>
                  <a:srgbClr val="FF0000"/>
                </a:solidFill>
                <a:latin typeface="Raleway" panose="020B0503030101060003" pitchFamily="34" charset="0"/>
              </a:rPr>
              <a:t>(Your lecturer may be able to show you a sample answer).</a:t>
            </a:r>
          </a:p>
          <a:p>
            <a:pPr marL="0" indent="0" algn="ctr">
              <a:buNone/>
            </a:pPr>
            <a:endParaRPr lang="en-GB" sz="3200" dirty="0">
              <a:solidFill>
                <a:srgbClr val="FF0000"/>
              </a:solidFill>
              <a:latin typeface="Raleway" panose="020B0503030101060003" pitchFamily="34" charset="0"/>
            </a:endParaRPr>
          </a:p>
          <a:p>
            <a:pPr marL="0" indent="0" algn="ctr">
              <a:buNone/>
            </a:pPr>
            <a:endParaRPr lang="en-GB" sz="3200" dirty="0">
              <a:solidFill>
                <a:srgbClr val="003366"/>
              </a:solidFill>
              <a:latin typeface="Raleway" panose="020B0503030101060003" pitchFamily="34" charset="0"/>
            </a:endParaRPr>
          </a:p>
          <a:p>
            <a:pPr marL="0" indent="0" algn="ctr">
              <a:buNone/>
            </a:pPr>
            <a:r>
              <a:rPr lang="en-GB" sz="2000" dirty="0">
                <a:solidFill>
                  <a:srgbClr val="003366"/>
                </a:solidFill>
                <a:latin typeface="Raleway" panose="020B0503030101060003" pitchFamily="34" charset="0"/>
              </a:rPr>
              <a:t>Note:                                                                   (Note: In the possible answer, the</a:t>
            </a:r>
          </a:p>
          <a:p>
            <a:pPr marL="0" indent="0" algn="ctr">
              <a:buNone/>
            </a:pPr>
            <a:r>
              <a:rPr lang="en-GB" sz="2000" dirty="0">
                <a:solidFill>
                  <a:srgbClr val="003366"/>
                </a:solidFill>
                <a:latin typeface="Raleway" panose="020B0503030101060003" pitchFamily="34" charset="0"/>
              </a:rPr>
              <a:t>                                                                                 outline has been embedded within </a:t>
            </a:r>
          </a:p>
          <a:p>
            <a:pPr marL="0" indent="0" algn="ctr">
              <a:buNone/>
            </a:pPr>
            <a:r>
              <a:rPr lang="en-GB" sz="2000" dirty="0">
                <a:solidFill>
                  <a:srgbClr val="003366"/>
                </a:solidFill>
                <a:latin typeface="Raleway" panose="020B0503030101060003" pitchFamily="34" charset="0"/>
              </a:rPr>
              <a:t>                                                        the thesis statement)</a:t>
            </a:r>
          </a:p>
          <a:p>
            <a:pPr marL="0" indent="0" algn="ctr">
              <a:buNone/>
            </a:pPr>
            <a:endParaRPr lang="en-GB" sz="3200" dirty="0">
              <a:solidFill>
                <a:srgbClr val="003366"/>
              </a:solidFill>
              <a:latin typeface="Raleway" panose="020B0503030101060003" pitchFamily="34" charset="0"/>
            </a:endParaRPr>
          </a:p>
          <a:p>
            <a:pPr marL="0" indent="0" algn="ctr">
              <a:buNone/>
            </a:pPr>
            <a:endParaRPr lang="en-GB" dirty="0">
              <a:solidFill>
                <a:srgbClr val="003366"/>
              </a:solidFill>
              <a:latin typeface="Raleway" panose="020B0503030101060003" pitchFamily="34" charset="0"/>
            </a:endParaRPr>
          </a:p>
        </p:txBody>
      </p:sp>
      <p:pic>
        <p:nvPicPr>
          <p:cNvPr id="5" name="Picture 4" descr="Logo, company name&#10;&#10;Description automatically generated">
            <a:extLst>
              <a:ext uri="{FF2B5EF4-FFF2-40B4-BE49-F238E27FC236}">
                <a16:creationId xmlns:a16="http://schemas.microsoft.com/office/drawing/2014/main" id="{652B6165-A32C-9A0E-FFB8-6FAD699325D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2500" y="4338122"/>
            <a:ext cx="3833256" cy="2555504"/>
          </a:xfrm>
          <a:prstGeom prst="rect">
            <a:avLst/>
          </a:prstGeom>
        </p:spPr>
      </p:pic>
    </p:spTree>
    <p:extLst>
      <p:ext uri="{BB962C8B-B14F-4D97-AF65-F5344CB8AC3E}">
        <p14:creationId xmlns:p14="http://schemas.microsoft.com/office/powerpoint/2010/main" val="3787771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71B0A58-1F3E-4BB0-AD2C-FCAB0E990AF0}"/>
              </a:ext>
            </a:extLst>
          </p:cNvPr>
          <p:cNvSpPr>
            <a:spLocks noGrp="1" noChangeArrowheads="1"/>
          </p:cNvSpPr>
          <p:nvPr>
            <p:ph type="title"/>
          </p:nvPr>
        </p:nvSpPr>
        <p:spPr>
          <a:xfrm>
            <a:off x="0" y="100806"/>
            <a:ext cx="10515600" cy="872972"/>
          </a:xfrm>
        </p:spPr>
        <p:txBody>
          <a:bodyPr/>
          <a:lstStyle/>
          <a:p>
            <a:pPr algn="ctr" eaLnBrk="1" hangingPunct="1"/>
            <a:r>
              <a:rPr lang="en-GB" altLang="en-US" b="1" dirty="0">
                <a:solidFill>
                  <a:srgbClr val="003366"/>
                </a:solidFill>
                <a:latin typeface="Raleway" panose="020B0503030101060003" pitchFamily="34" charset="0"/>
              </a:rPr>
              <a:t>Homework – Writing (from week 1)</a:t>
            </a:r>
          </a:p>
        </p:txBody>
      </p:sp>
      <p:sp>
        <p:nvSpPr>
          <p:cNvPr id="3" name="Content Placeholder 2">
            <a:extLst>
              <a:ext uri="{FF2B5EF4-FFF2-40B4-BE49-F238E27FC236}">
                <a16:creationId xmlns:a16="http://schemas.microsoft.com/office/drawing/2014/main" id="{7383C855-F63A-46D9-82BF-BA4A545FEFA1}"/>
              </a:ext>
            </a:extLst>
          </p:cNvPr>
          <p:cNvSpPr>
            <a:spLocks noGrp="1" noChangeArrowheads="1"/>
          </p:cNvSpPr>
          <p:nvPr>
            <p:ph idx="1"/>
          </p:nvPr>
        </p:nvSpPr>
        <p:spPr>
          <a:xfrm>
            <a:off x="551145" y="1258784"/>
            <a:ext cx="11223322" cy="5599215"/>
          </a:xfrm>
        </p:spPr>
        <p:txBody>
          <a:bodyPr/>
          <a:lstStyle/>
          <a:p>
            <a:pPr marL="0" indent="0" eaLnBrk="1" hangingPunct="1">
              <a:buNone/>
            </a:pPr>
            <a:r>
              <a:rPr lang="en-GB" altLang="en-US" sz="3200" dirty="0">
                <a:solidFill>
                  <a:srgbClr val="003366"/>
                </a:solidFill>
                <a:latin typeface="Raleway" panose="020B0503030101060003" pitchFamily="34" charset="0"/>
              </a:rPr>
              <a:t>Your writing homework from week 1 was to write </a:t>
            </a:r>
            <a:r>
              <a:rPr lang="en-GB" altLang="en-US" sz="3200" dirty="0">
                <a:solidFill>
                  <a:srgbClr val="FF0000"/>
                </a:solidFill>
                <a:latin typeface="Raleway" panose="020B0503030101060003" pitchFamily="34" charset="0"/>
              </a:rPr>
              <a:t>a short reflection </a:t>
            </a:r>
            <a:r>
              <a:rPr lang="en-GB" altLang="en-US" sz="3200" dirty="0">
                <a:solidFill>
                  <a:srgbClr val="003366"/>
                </a:solidFill>
                <a:latin typeface="Raleway" panose="020B0503030101060003" pitchFamily="34" charset="0"/>
              </a:rPr>
              <a:t>on an event / situation / experience you had (which you shared with your friends in groups last week). </a:t>
            </a:r>
          </a:p>
          <a:p>
            <a:pPr marL="0" indent="0" eaLnBrk="1" hangingPunct="1">
              <a:buNone/>
            </a:pPr>
            <a:endParaRPr lang="en-GB" altLang="en-US" sz="3200" dirty="0">
              <a:solidFill>
                <a:srgbClr val="003366"/>
              </a:solidFill>
              <a:latin typeface="Raleway" panose="020B0503030101060003" pitchFamily="34" charset="0"/>
            </a:endParaRPr>
          </a:p>
          <a:p>
            <a:pPr marL="0" indent="0" eaLnBrk="1" hangingPunct="1">
              <a:buNone/>
            </a:pPr>
            <a:r>
              <a:rPr lang="en-GB" altLang="en-US" sz="3200" dirty="0">
                <a:solidFill>
                  <a:srgbClr val="003366"/>
                </a:solidFill>
                <a:latin typeface="Raleway" panose="020B0503030101060003" pitchFamily="34" charset="0"/>
              </a:rPr>
              <a:t>Work in pairs, exchange your written works and give some constructive </a:t>
            </a:r>
            <a:r>
              <a:rPr lang="en-GB" altLang="en-US" sz="3200" dirty="0">
                <a:solidFill>
                  <a:srgbClr val="FF0000"/>
                </a:solidFill>
                <a:latin typeface="Raleway" panose="020B0503030101060003" pitchFamily="34" charset="0"/>
              </a:rPr>
              <a:t>feedback </a:t>
            </a:r>
            <a:r>
              <a:rPr lang="en-GB" altLang="en-US" sz="3200" dirty="0">
                <a:solidFill>
                  <a:srgbClr val="003366"/>
                </a:solidFill>
                <a:latin typeface="Raleway" panose="020B0503030101060003" pitchFamily="34" charset="0"/>
              </a:rPr>
              <a:t>to your partner. </a:t>
            </a:r>
          </a:p>
          <a:p>
            <a:pPr marL="0" indent="0" eaLnBrk="1" hangingPunct="1">
              <a:buNone/>
            </a:pPr>
            <a:endParaRPr lang="en-GB" altLang="en-US" sz="3200" dirty="0">
              <a:solidFill>
                <a:srgbClr val="003366"/>
              </a:solidFill>
              <a:latin typeface="Raleway" panose="020B0503030101060003" pitchFamily="34" charset="0"/>
            </a:endParaRPr>
          </a:p>
          <a:p>
            <a:pPr marL="0" indent="0" eaLnBrk="1" hangingPunct="1">
              <a:buNone/>
            </a:pPr>
            <a:r>
              <a:rPr lang="en-GB" altLang="en-US" sz="3200" dirty="0">
                <a:solidFill>
                  <a:srgbClr val="003366"/>
                </a:solidFill>
                <a:latin typeface="Raleway" panose="020B0503030101060003" pitchFamily="34" charset="0"/>
              </a:rPr>
              <a:t>Talk about what they did well and what they can do even better.</a:t>
            </a:r>
          </a:p>
          <a:p>
            <a:pPr marL="0" indent="0" eaLnBrk="1" hangingPunct="1">
              <a:buNone/>
            </a:pPr>
            <a:endParaRPr lang="en-GB" altLang="en-US" sz="3200" dirty="0">
              <a:solidFill>
                <a:srgbClr val="003366"/>
              </a:solidFill>
              <a:latin typeface="Raleway" panose="020B0503030101060003" pitchFamily="34" charset="0"/>
            </a:endParaRPr>
          </a:p>
          <a:p>
            <a:pPr marL="0" indent="0" eaLnBrk="1" hangingPunct="1">
              <a:buNone/>
            </a:pPr>
            <a:endParaRPr lang="en-GB" altLang="en-US" sz="3200" dirty="0">
              <a:solidFill>
                <a:srgbClr val="003366"/>
              </a:solidFill>
              <a:latin typeface="Raleway" panose="020B0503030101060003" pitchFamily="34" charset="0"/>
            </a:endParaRPr>
          </a:p>
        </p:txBody>
      </p:sp>
    </p:spTree>
    <p:extLst>
      <p:ext uri="{BB962C8B-B14F-4D97-AF65-F5344CB8AC3E}">
        <p14:creationId xmlns:p14="http://schemas.microsoft.com/office/powerpoint/2010/main" val="4158754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771B0A58-1F3E-4BB0-AD2C-FCAB0E990AF0}"/>
              </a:ext>
            </a:extLst>
          </p:cNvPr>
          <p:cNvSpPr>
            <a:spLocks noGrp="1" noChangeArrowheads="1"/>
          </p:cNvSpPr>
          <p:nvPr>
            <p:ph type="title"/>
          </p:nvPr>
        </p:nvSpPr>
        <p:spPr>
          <a:xfrm>
            <a:off x="0" y="0"/>
            <a:ext cx="10515600" cy="866899"/>
          </a:xfrm>
        </p:spPr>
        <p:txBody>
          <a:bodyPr/>
          <a:lstStyle/>
          <a:p>
            <a:pPr algn="ctr" eaLnBrk="1" hangingPunct="1"/>
            <a:r>
              <a:rPr lang="en-GB" altLang="en-US" b="1" dirty="0">
                <a:solidFill>
                  <a:srgbClr val="003366"/>
                </a:solidFill>
                <a:latin typeface="Raleway" panose="020B0503030101060003" pitchFamily="34" charset="0"/>
              </a:rPr>
              <a:t>Assignment topics</a:t>
            </a:r>
          </a:p>
        </p:txBody>
      </p:sp>
      <p:sp>
        <p:nvSpPr>
          <p:cNvPr id="3" name="Content Placeholder 2">
            <a:extLst>
              <a:ext uri="{FF2B5EF4-FFF2-40B4-BE49-F238E27FC236}">
                <a16:creationId xmlns:a16="http://schemas.microsoft.com/office/drawing/2014/main" id="{7383C855-F63A-46D9-82BF-BA4A545FEFA1}"/>
              </a:ext>
            </a:extLst>
          </p:cNvPr>
          <p:cNvSpPr>
            <a:spLocks noGrp="1" noChangeArrowheads="1"/>
          </p:cNvSpPr>
          <p:nvPr>
            <p:ph idx="1"/>
          </p:nvPr>
        </p:nvSpPr>
        <p:spPr>
          <a:xfrm>
            <a:off x="526094" y="1093427"/>
            <a:ext cx="11035430" cy="5319899"/>
          </a:xfrm>
        </p:spPr>
        <p:txBody>
          <a:bodyPr/>
          <a:lstStyle/>
          <a:p>
            <a:pPr marL="0" indent="0" eaLnBrk="1" hangingPunct="1">
              <a:buNone/>
            </a:pPr>
            <a:r>
              <a:rPr lang="en-GB" altLang="en-US" dirty="0">
                <a:solidFill>
                  <a:srgbClr val="003366"/>
                </a:solidFill>
                <a:latin typeface="Raleway" panose="020B0503030101060003" pitchFamily="34" charset="0"/>
              </a:rPr>
              <a:t>Here are the three topics for your CS1 assignment; you will write a reflective paper on ONE of the topics.</a:t>
            </a:r>
          </a:p>
          <a:p>
            <a:pPr marL="342900" lvl="0" indent="-342900" algn="just">
              <a:lnSpc>
                <a:spcPct val="115000"/>
              </a:lnSpc>
              <a:buFont typeface="+mj-lt"/>
              <a:buAutoNum type="arabicPeriod"/>
            </a:pPr>
            <a:r>
              <a:rPr lang="en-GB" dirty="0">
                <a:solidFill>
                  <a:srgbClr val="FF0000"/>
                </a:solidFill>
                <a:effectLst/>
                <a:latin typeface="Raleway" pitchFamily="2" charset="0"/>
                <a:ea typeface="Calibri" panose="020F0502020204030204" pitchFamily="34" charset="0"/>
                <a:cs typeface="Times New Roman" panose="02020603050405020304" pitchFamily="18" charset="0"/>
              </a:rPr>
              <a:t>Materials and activities used in your lessons/lectures</a:t>
            </a:r>
            <a:endParaRPr lang="en-GB"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rabicPeriod"/>
            </a:pPr>
            <a:r>
              <a:rPr lang="en-GB" dirty="0">
                <a:solidFill>
                  <a:srgbClr val="FF0000"/>
                </a:solidFill>
                <a:effectLst/>
                <a:latin typeface="Raleway" pitchFamily="2" charset="0"/>
                <a:ea typeface="Calibri" panose="020F0502020204030204" pitchFamily="34" charset="0"/>
                <a:cs typeface="Times New Roman" panose="02020603050405020304" pitchFamily="18" charset="0"/>
              </a:rPr>
              <a:t>ARUL campus facilities and amenities</a:t>
            </a:r>
            <a:endParaRPr lang="en-GB"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mj-lt"/>
              <a:buAutoNum type="arabicPeriod"/>
            </a:pPr>
            <a:r>
              <a:rPr lang="en-GB" dirty="0">
                <a:solidFill>
                  <a:srgbClr val="FF0000"/>
                </a:solidFill>
                <a:effectLst/>
                <a:latin typeface="Raleway" pitchFamily="2" charset="0"/>
                <a:ea typeface="Calibri" panose="020F0502020204030204" pitchFamily="34" charset="0"/>
                <a:cs typeface="Times New Roman" panose="02020603050405020304" pitchFamily="18" charset="0"/>
              </a:rPr>
              <a:t>Involvement and participation in your lessons/lectures</a:t>
            </a:r>
            <a:endParaRPr lang="en-GB"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a:buNone/>
            </a:pPr>
            <a:r>
              <a:rPr lang="en-GB" dirty="0">
                <a:solidFill>
                  <a:srgbClr val="7030A0"/>
                </a:solidFill>
              </a:rPr>
              <a:t>Your writing homework for this week is to write </a:t>
            </a:r>
            <a:r>
              <a:rPr lang="en-GB" dirty="0">
                <a:solidFill>
                  <a:srgbClr val="FF0000"/>
                </a:solidFill>
              </a:rPr>
              <a:t>the Introduction </a:t>
            </a:r>
            <a:r>
              <a:rPr lang="en-GB" dirty="0">
                <a:solidFill>
                  <a:srgbClr val="7030A0"/>
                </a:solidFill>
              </a:rPr>
              <a:t>to your reflective paper. </a:t>
            </a:r>
          </a:p>
          <a:p>
            <a:pPr marL="0" lvl="0" indent="0">
              <a:buNone/>
            </a:pPr>
            <a:r>
              <a:rPr lang="en-GB" dirty="0"/>
              <a:t>Work in pairs / small groups and discuss the three topics and the topic you are likely going to reflect on. You may change your topic any time during the course, but the earlier you decide on one, the better.</a:t>
            </a:r>
          </a:p>
          <a:p>
            <a:pPr marL="0" indent="0" eaLnBrk="1" hangingPunct="1">
              <a:buNone/>
            </a:pPr>
            <a:endParaRPr lang="en-GB" altLang="en-US" sz="2800" dirty="0">
              <a:solidFill>
                <a:srgbClr val="003366"/>
              </a:solidFill>
              <a:latin typeface="Raleway" panose="020B0503030101060003" pitchFamily="34" charset="0"/>
            </a:endParaRPr>
          </a:p>
        </p:txBody>
      </p:sp>
      <p:pic>
        <p:nvPicPr>
          <p:cNvPr id="56324" name="Picture 3">
            <a:extLst>
              <a:ext uri="{FF2B5EF4-FFF2-40B4-BE49-F238E27FC236}">
                <a16:creationId xmlns:a16="http://schemas.microsoft.com/office/drawing/2014/main" id="{8B1D7787-CEEA-4387-854C-1BAB4D934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7123" y="152401"/>
            <a:ext cx="1395652" cy="94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8452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
            <a:extLst>
              <a:ext uri="{FF2B5EF4-FFF2-40B4-BE49-F238E27FC236}">
                <a16:creationId xmlns:a16="http://schemas.microsoft.com/office/drawing/2014/main" id="{B557CD8A-56CC-42D6-8D14-36B6B41D5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8">
            <a:extLst>
              <a:ext uri="{FF2B5EF4-FFF2-40B4-BE49-F238E27FC236}">
                <a16:creationId xmlns:a16="http://schemas.microsoft.com/office/drawing/2014/main" id="{E23536F2-F5DB-4F7F-BE25-6895B2CEF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7738" y="146050"/>
            <a:ext cx="19970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A2D5B010-8E6A-4653-9055-365EFA3E87EB}"/>
              </a:ext>
            </a:extLst>
          </p:cNvPr>
          <p:cNvSpPr>
            <a:spLocks noGrp="1" noChangeArrowheads="1"/>
          </p:cNvSpPr>
          <p:nvPr>
            <p:ph type="title"/>
          </p:nvPr>
        </p:nvSpPr>
        <p:spPr>
          <a:xfrm>
            <a:off x="620712" y="49212"/>
            <a:ext cx="10515600" cy="1325563"/>
          </a:xfrm>
        </p:spPr>
        <p:txBody>
          <a:bodyPr/>
          <a:lstStyle/>
          <a:p>
            <a:pPr eaLnBrk="1" hangingPunct="1"/>
            <a:r>
              <a:rPr lang="en-GB" altLang="en-US" b="1" dirty="0">
                <a:solidFill>
                  <a:srgbClr val="003366"/>
                </a:solidFill>
                <a:latin typeface="Raleway" panose="020B0503030101060003" pitchFamily="34" charset="0"/>
              </a:rPr>
              <a:t>A special note on your writing HW</a:t>
            </a:r>
          </a:p>
        </p:txBody>
      </p:sp>
      <p:sp>
        <p:nvSpPr>
          <p:cNvPr id="74755" name="Content Placeholder 2">
            <a:extLst>
              <a:ext uri="{FF2B5EF4-FFF2-40B4-BE49-F238E27FC236}">
                <a16:creationId xmlns:a16="http://schemas.microsoft.com/office/drawing/2014/main" id="{96B583D7-A0C1-46D5-A1B6-4CB3940D89A5}"/>
              </a:ext>
            </a:extLst>
          </p:cNvPr>
          <p:cNvSpPr>
            <a:spLocks noGrp="1" noChangeArrowheads="1"/>
          </p:cNvSpPr>
          <p:nvPr>
            <p:ph idx="1"/>
          </p:nvPr>
        </p:nvSpPr>
        <p:spPr>
          <a:xfrm>
            <a:off x="620712" y="1427967"/>
            <a:ext cx="11266488" cy="5185775"/>
          </a:xfrm>
        </p:spPr>
        <p:txBody>
          <a:bodyPr/>
          <a:lstStyle/>
          <a:p>
            <a:pPr marL="0" indent="0" algn="ctr">
              <a:buNone/>
            </a:pPr>
            <a:r>
              <a:rPr lang="en-GB" sz="3000" dirty="0">
                <a:solidFill>
                  <a:srgbClr val="003366"/>
                </a:solidFill>
                <a:latin typeface="Raleway" panose="020B0503030101060003" pitchFamily="34" charset="0"/>
              </a:rPr>
              <a:t>Each week from weeks 2 – 8, you will get writing HWs which are directly linked to your assignment, so writing HW is very important.</a:t>
            </a:r>
          </a:p>
          <a:p>
            <a:pPr marL="0" indent="0" algn="ctr">
              <a:buNone/>
            </a:pPr>
            <a:r>
              <a:rPr lang="en-GB" sz="3000" dirty="0">
                <a:solidFill>
                  <a:srgbClr val="FF0000"/>
                </a:solidFill>
                <a:latin typeface="Raleway" panose="020B0503030101060003" pitchFamily="34" charset="0"/>
              </a:rPr>
              <a:t>If you decide to write your final reflective assignment on the topic you have chosen in week 1 or 2, you may combine all your writing HWs together which may make your final submission. Of course, you may need to add/delete and amend aspects in your work before submitting it.</a:t>
            </a:r>
          </a:p>
          <a:p>
            <a:pPr marL="0" indent="0" algn="ctr">
              <a:buNone/>
            </a:pPr>
            <a:r>
              <a:rPr lang="en-GB" sz="3000" dirty="0">
                <a:solidFill>
                  <a:srgbClr val="003366"/>
                </a:solidFill>
                <a:latin typeface="Raleway" panose="020B0503030101060003" pitchFamily="34" charset="0"/>
              </a:rPr>
              <a:t>But if you want to write your final paper on a different topic, you are free to do so too, but you will need to write it from scratch – it is entirely up to you!</a:t>
            </a:r>
            <a:endParaRPr lang="en-GB" sz="2800" dirty="0">
              <a:solidFill>
                <a:srgbClr val="003366"/>
              </a:solidFill>
              <a:latin typeface="Raleway" panose="020B0503030101060003" pitchFamily="34" charset="0"/>
            </a:endParaRPr>
          </a:p>
        </p:txBody>
      </p:sp>
      <p:pic>
        <p:nvPicPr>
          <p:cNvPr id="74756" name="Picture 2">
            <a:extLst>
              <a:ext uri="{FF2B5EF4-FFF2-40B4-BE49-F238E27FC236}">
                <a16:creationId xmlns:a16="http://schemas.microsoft.com/office/drawing/2014/main" id="{D9AA0DDE-B3B0-4FA1-B21C-0F276E537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2510" y="152400"/>
            <a:ext cx="1520265" cy="102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274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A2D5B010-8E6A-4653-9055-365EFA3E87EB}"/>
              </a:ext>
            </a:extLst>
          </p:cNvPr>
          <p:cNvSpPr>
            <a:spLocks noGrp="1" noChangeArrowheads="1"/>
          </p:cNvSpPr>
          <p:nvPr>
            <p:ph type="title"/>
          </p:nvPr>
        </p:nvSpPr>
        <p:spPr>
          <a:xfrm>
            <a:off x="620712" y="49212"/>
            <a:ext cx="10515600" cy="1325563"/>
          </a:xfrm>
        </p:spPr>
        <p:txBody>
          <a:bodyPr/>
          <a:lstStyle/>
          <a:p>
            <a:pPr eaLnBrk="1" hangingPunct="1"/>
            <a:r>
              <a:rPr lang="en-GB" altLang="en-US" b="1" dirty="0">
                <a:solidFill>
                  <a:srgbClr val="003366"/>
                </a:solidFill>
                <a:latin typeface="Raleway" panose="020B0503030101060003" pitchFamily="34" charset="0"/>
              </a:rPr>
              <a:t>Independent study</a:t>
            </a:r>
          </a:p>
        </p:txBody>
      </p:sp>
      <p:sp>
        <p:nvSpPr>
          <p:cNvPr id="74755" name="Content Placeholder 2">
            <a:extLst>
              <a:ext uri="{FF2B5EF4-FFF2-40B4-BE49-F238E27FC236}">
                <a16:creationId xmlns:a16="http://schemas.microsoft.com/office/drawing/2014/main" id="{96B583D7-A0C1-46D5-A1B6-4CB3940D89A5}"/>
              </a:ext>
            </a:extLst>
          </p:cNvPr>
          <p:cNvSpPr>
            <a:spLocks noGrp="1" noChangeArrowheads="1"/>
          </p:cNvSpPr>
          <p:nvPr>
            <p:ph idx="1"/>
          </p:nvPr>
        </p:nvSpPr>
        <p:spPr>
          <a:xfrm>
            <a:off x="620712" y="1477964"/>
            <a:ext cx="11266488" cy="5135778"/>
          </a:xfrm>
        </p:spPr>
        <p:txBody>
          <a:bodyPr/>
          <a:lstStyle/>
          <a:p>
            <a:pPr marL="0" indent="0">
              <a:buNone/>
            </a:pPr>
            <a:r>
              <a:rPr lang="en-GB" sz="3000" dirty="0">
                <a:solidFill>
                  <a:srgbClr val="003366"/>
                </a:solidFill>
                <a:latin typeface="Raleway" panose="020B0503030101060003" pitchFamily="34" charset="0"/>
              </a:rPr>
              <a:t>Go to the ‘Independent study’ section under Week 2 tile.</a:t>
            </a:r>
          </a:p>
          <a:p>
            <a:pPr marL="0" indent="0">
              <a:buNone/>
            </a:pPr>
            <a:endParaRPr lang="en-GB" sz="3000" b="1" dirty="0">
              <a:solidFill>
                <a:srgbClr val="003366"/>
              </a:solidFill>
              <a:latin typeface="Raleway" panose="020B0503030101060003" pitchFamily="34" charset="0"/>
            </a:endParaRPr>
          </a:p>
          <a:p>
            <a:pPr marL="514350" indent="-514350">
              <a:buFont typeface="+mj-lt"/>
              <a:buAutoNum type="arabicPeriod"/>
            </a:pPr>
            <a:r>
              <a:rPr lang="en-GB" sz="3200" b="1" dirty="0">
                <a:solidFill>
                  <a:srgbClr val="003366"/>
                </a:solidFill>
                <a:latin typeface="Raleway" panose="020B0503030101060003" pitchFamily="34" charset="0"/>
              </a:rPr>
              <a:t>READ: </a:t>
            </a:r>
            <a:r>
              <a:rPr lang="en-GB" sz="3200" i="1" dirty="0">
                <a:solidFill>
                  <a:srgbClr val="003366"/>
                </a:solidFill>
                <a:latin typeface="Raleway" panose="020B0503030101060003" pitchFamily="34" charset="0"/>
              </a:rPr>
              <a:t>Reflective Writing</a:t>
            </a:r>
            <a:r>
              <a:rPr lang="en-GB" sz="3200" dirty="0">
                <a:solidFill>
                  <a:srgbClr val="003366"/>
                </a:solidFill>
                <a:latin typeface="Raleway" panose="020B0503030101060003" pitchFamily="34" charset="0"/>
              </a:rPr>
              <a:t> </a:t>
            </a:r>
            <a:r>
              <a:rPr lang="en-GB" sz="3200" b="1" dirty="0">
                <a:solidFill>
                  <a:srgbClr val="003366"/>
                </a:solidFill>
                <a:latin typeface="Raleway" panose="020B0503030101060003" pitchFamily="34" charset="0"/>
              </a:rPr>
              <a:t>pp. 7-13</a:t>
            </a:r>
            <a:r>
              <a:rPr lang="en-US" sz="3200" b="1" dirty="0">
                <a:solidFill>
                  <a:srgbClr val="003366"/>
                </a:solidFill>
                <a:latin typeface="Raleway" panose="020B0503030101060003" pitchFamily="34" charset="0"/>
              </a:rPr>
              <a:t> </a:t>
            </a:r>
            <a:r>
              <a:rPr lang="en-US" sz="3200" dirty="0">
                <a:solidFill>
                  <a:srgbClr val="003366"/>
                </a:solidFill>
                <a:latin typeface="Raleway" panose="020B0503030101060003" pitchFamily="34" charset="0"/>
              </a:rPr>
              <a:t>(</a:t>
            </a:r>
            <a:r>
              <a:rPr lang="en-US" sz="3200" b="1" i="1" dirty="0">
                <a:solidFill>
                  <a:srgbClr val="003366"/>
                </a:solidFill>
                <a:latin typeface="Raleway" panose="020B0503030101060003" pitchFamily="34" charset="0"/>
              </a:rPr>
              <a:t>Getting started on reflective writing</a:t>
            </a:r>
            <a:r>
              <a:rPr lang="en-US" sz="3200" dirty="0">
                <a:solidFill>
                  <a:srgbClr val="003366"/>
                </a:solidFill>
                <a:latin typeface="Raleway" panose="020B0503030101060003" pitchFamily="34" charset="0"/>
              </a:rPr>
              <a:t>) (PDF attached or click the link on VLE)</a:t>
            </a:r>
          </a:p>
          <a:p>
            <a:pPr marL="514350" indent="-514350">
              <a:buFont typeface="+mj-lt"/>
              <a:buAutoNum type="arabicPeriod"/>
            </a:pPr>
            <a:r>
              <a:rPr lang="en-GB" sz="3200" b="1" dirty="0">
                <a:solidFill>
                  <a:srgbClr val="003366"/>
                </a:solidFill>
                <a:latin typeface="Raleway" panose="020B0503030101060003" pitchFamily="34" charset="0"/>
              </a:rPr>
              <a:t>ANSWER:</a:t>
            </a:r>
            <a:r>
              <a:rPr lang="en-GB" sz="3200" dirty="0">
                <a:solidFill>
                  <a:srgbClr val="003366"/>
                </a:solidFill>
                <a:latin typeface="Raleway" panose="020B0503030101060003" pitchFamily="34" charset="0"/>
              </a:rPr>
              <a:t> Homework Quiz 2 on VLE (to be done after reading pp. </a:t>
            </a:r>
            <a:r>
              <a:rPr lang="en-GB" sz="3200">
                <a:solidFill>
                  <a:srgbClr val="003366"/>
                </a:solidFill>
                <a:latin typeface="Raleway" panose="020B0503030101060003" pitchFamily="34" charset="0"/>
              </a:rPr>
              <a:t>7-13)</a:t>
            </a:r>
          </a:p>
          <a:p>
            <a:pPr marL="514350" indent="-514350">
              <a:buFont typeface="+mj-lt"/>
              <a:buAutoNum type="arabicPeriod"/>
            </a:pPr>
            <a:r>
              <a:rPr lang="en-GB" sz="3000" b="1">
                <a:solidFill>
                  <a:srgbClr val="003366"/>
                </a:solidFill>
                <a:latin typeface="Raleway" panose="020B0503030101060003" pitchFamily="34" charset="0"/>
              </a:rPr>
              <a:t>WRITE</a:t>
            </a:r>
            <a:r>
              <a:rPr lang="en-GB" sz="3000" b="1" dirty="0">
                <a:solidFill>
                  <a:srgbClr val="003366"/>
                </a:solidFill>
                <a:latin typeface="Raleway" panose="020B0503030101060003" pitchFamily="34" charset="0"/>
              </a:rPr>
              <a:t>: </a:t>
            </a:r>
            <a:r>
              <a:rPr lang="en-GB" sz="3000" dirty="0">
                <a:solidFill>
                  <a:srgbClr val="003366"/>
                </a:solidFill>
                <a:latin typeface="Raleway" panose="020B0503030101060003" pitchFamily="34" charset="0"/>
              </a:rPr>
              <a:t>Week 2 Independent Study Writing Activity</a:t>
            </a:r>
          </a:p>
          <a:p>
            <a:pPr marL="514350" indent="-514350">
              <a:buFont typeface="+mj-lt"/>
              <a:buAutoNum type="arabicPeriod"/>
            </a:pPr>
            <a:r>
              <a:rPr lang="en-GB" sz="3000" b="1" dirty="0">
                <a:solidFill>
                  <a:srgbClr val="003366"/>
                </a:solidFill>
                <a:latin typeface="Raleway" panose="020B0503030101060003" pitchFamily="34" charset="0"/>
              </a:rPr>
              <a:t>WATCH: </a:t>
            </a:r>
            <a:r>
              <a:rPr lang="en-GB" sz="3000" dirty="0">
                <a:solidFill>
                  <a:srgbClr val="003366"/>
                </a:solidFill>
                <a:latin typeface="Raleway" panose="020B0503030101060003" pitchFamily="34" charset="0"/>
              </a:rPr>
              <a:t>Videos in ‘Week 2 Preparation Resources’</a:t>
            </a:r>
          </a:p>
          <a:p>
            <a:pPr marL="0" indent="0">
              <a:buNone/>
            </a:pPr>
            <a:endParaRPr lang="en-GB" sz="2800" b="1" dirty="0">
              <a:solidFill>
                <a:srgbClr val="003366"/>
              </a:solidFill>
              <a:latin typeface="Raleway" panose="020B0503030101060003" pitchFamily="34" charset="0"/>
            </a:endParaRPr>
          </a:p>
        </p:txBody>
      </p:sp>
      <p:pic>
        <p:nvPicPr>
          <p:cNvPr id="74756" name="Picture 2">
            <a:extLst>
              <a:ext uri="{FF2B5EF4-FFF2-40B4-BE49-F238E27FC236}">
                <a16:creationId xmlns:a16="http://schemas.microsoft.com/office/drawing/2014/main" id="{D9AA0DDE-B3B0-4FA1-B21C-0F276E537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31353009-F738-40AC-A02D-B3B6D28CDAB7}"/>
              </a:ext>
            </a:extLst>
          </p:cNvPr>
          <p:cNvSpPr>
            <a:spLocks noGrp="1" noChangeArrowheads="1"/>
          </p:cNvSpPr>
          <p:nvPr>
            <p:ph type="title"/>
          </p:nvPr>
        </p:nvSpPr>
        <p:spPr/>
        <p:txBody>
          <a:bodyPr/>
          <a:lstStyle/>
          <a:p>
            <a:pPr eaLnBrk="1" hangingPunct="1"/>
            <a:r>
              <a:rPr lang="en-GB" altLang="en-US" b="1" dirty="0">
                <a:solidFill>
                  <a:srgbClr val="003366"/>
                </a:solidFill>
                <a:latin typeface="Raleway" panose="020B0503030101060003" pitchFamily="34" charset="0"/>
              </a:rPr>
              <a:t>References</a:t>
            </a:r>
          </a:p>
        </p:txBody>
      </p:sp>
      <p:pic>
        <p:nvPicPr>
          <p:cNvPr id="75780" name="Picture 3">
            <a:extLst>
              <a:ext uri="{FF2B5EF4-FFF2-40B4-BE49-F238E27FC236}">
                <a16:creationId xmlns:a16="http://schemas.microsoft.com/office/drawing/2014/main" id="{DECE604F-52DE-4229-8C86-11B51AD9A0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145CDC80-0C15-41AD-9E55-297451CA2A16}"/>
              </a:ext>
            </a:extLst>
          </p:cNvPr>
          <p:cNvSpPr>
            <a:spLocks noGrp="1" noChangeArrowheads="1"/>
          </p:cNvSpPr>
          <p:nvPr>
            <p:ph idx="1"/>
          </p:nvPr>
        </p:nvSpPr>
        <p:spPr bwMode="auto">
          <a:xfrm>
            <a:off x="838201" y="2262365"/>
            <a:ext cx="105156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0000"/>
              </a:lnSpc>
              <a:spcBef>
                <a:spcPct val="0"/>
              </a:spcBef>
            </a:pPr>
            <a:r>
              <a:rPr lang="en-GB" altLang="en-US" sz="2000" dirty="0"/>
              <a:t>https://www.ed.ac.uk/reflection/reflectors-toolkit/reflecting-on-experience/gibbs-reflective-cycle</a:t>
            </a:r>
            <a:endParaRPr lang="en-US" sz="2000" dirty="0"/>
          </a:p>
          <a:p>
            <a:pPr>
              <a:lnSpc>
                <a:spcPct val="100000"/>
              </a:lnSpc>
              <a:spcBef>
                <a:spcPct val="0"/>
              </a:spcBef>
            </a:pPr>
            <a:r>
              <a:rPr lang="en-US" sz="2000" dirty="0"/>
              <a:t>Gibbs, G (1988). Learning by doing: a guide to teaching and learning methods. Oxford: Further Education Unit, Oxford Polytechnic</a:t>
            </a:r>
          </a:p>
          <a:p>
            <a:pPr>
              <a:lnSpc>
                <a:spcPct val="100000"/>
              </a:lnSpc>
              <a:spcBef>
                <a:spcPct val="0"/>
              </a:spcBef>
            </a:pPr>
            <a:r>
              <a:rPr lang="en-GB" sz="2000" dirty="0"/>
              <a:t>https://www.mmu.ac.uk/media/mmuacuk/content/documents/careers/Applying-the-Gibbs-Model-2018.pdf</a:t>
            </a:r>
          </a:p>
          <a:p>
            <a:pPr>
              <a:lnSpc>
                <a:spcPct val="100000"/>
              </a:lnSpc>
              <a:spcBef>
                <a:spcPct val="0"/>
              </a:spcBef>
            </a:pPr>
            <a:r>
              <a:rPr lang="en-US" sz="2000" dirty="0"/>
              <a:t>Open University, Skills for OU Study. Be aware of your habits. [online]. Available at: www2.open.ac.uk/students/skillsforstudy/ be-aware-of-your-</a:t>
            </a:r>
            <a:r>
              <a:rPr lang="en-US" sz="2000" dirty="0" err="1"/>
              <a:t>habits.php</a:t>
            </a:r>
            <a:r>
              <a:rPr lang="en-US" sz="2000" dirty="0"/>
              <a:t> [Accessed 5 July 2022]</a:t>
            </a:r>
          </a:p>
          <a:p>
            <a:pPr>
              <a:lnSpc>
                <a:spcPct val="100000"/>
              </a:lnSpc>
              <a:spcBef>
                <a:spcPct val="0"/>
              </a:spcBef>
            </a:pPr>
            <a:r>
              <a:rPr lang="en-US" sz="2000" dirty="0"/>
              <a:t>[Accessed 5 July 2012] Plymouth University, Learning Development. (2010) Reflection [online]. Available at: www.learningdevelopment.plymouth.ac.uk/ </a:t>
            </a:r>
            <a:r>
              <a:rPr lang="en-US" sz="2000" dirty="0" err="1"/>
              <a:t>LDstudyguides</a:t>
            </a:r>
            <a:r>
              <a:rPr lang="en-US" sz="2000" dirty="0"/>
              <a:t>/pdf/11Reflection.pdf [Accessed 5 July 2022]</a:t>
            </a:r>
          </a:p>
          <a:p>
            <a:pPr>
              <a:lnSpc>
                <a:spcPct val="100000"/>
              </a:lnSpc>
              <a:spcBef>
                <a:spcPct val="0"/>
              </a:spcBef>
            </a:pPr>
            <a:r>
              <a:rPr lang="en-US" sz="2000" dirty="0"/>
              <a:t>Williams, K, </a:t>
            </a:r>
            <a:r>
              <a:rPr lang="en-US" sz="2000" dirty="0" err="1"/>
              <a:t>Woolliams</a:t>
            </a:r>
            <a:r>
              <a:rPr lang="en-US" sz="2000" dirty="0"/>
              <a:t>, M and Spiro, J (2020). Reflective Writing. Basingstoke: Palgrave MacMillan</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86F26779-461F-460C-95BA-7F6476CCD770}"/>
              </a:ext>
            </a:extLst>
          </p:cNvPr>
          <p:cNvSpPr>
            <a:spLocks noGrp="1" noChangeArrowheads="1"/>
          </p:cNvSpPr>
          <p:nvPr>
            <p:ph type="title"/>
          </p:nvPr>
        </p:nvSpPr>
        <p:spPr/>
        <p:txBody>
          <a:bodyPr/>
          <a:lstStyle/>
          <a:p>
            <a:pPr algn="ctr" eaLnBrk="1" hangingPunct="1"/>
            <a:r>
              <a:rPr lang="en-GB" altLang="en-US" b="1" dirty="0">
                <a:solidFill>
                  <a:srgbClr val="003366"/>
                </a:solidFill>
                <a:latin typeface="Raleway" panose="020B0503030101060003" pitchFamily="34" charset="0"/>
              </a:rPr>
              <a:t>Learning outcomes: Week 2</a:t>
            </a:r>
          </a:p>
        </p:txBody>
      </p:sp>
      <p:sp>
        <p:nvSpPr>
          <p:cNvPr id="3" name="Content Placeholder 2">
            <a:extLst>
              <a:ext uri="{FF2B5EF4-FFF2-40B4-BE49-F238E27FC236}">
                <a16:creationId xmlns:a16="http://schemas.microsoft.com/office/drawing/2014/main" id="{036C300F-8551-4672-8F03-23295A5CDB37}"/>
              </a:ext>
            </a:extLst>
          </p:cNvPr>
          <p:cNvSpPr>
            <a:spLocks noGrp="1" noChangeArrowheads="1"/>
          </p:cNvSpPr>
          <p:nvPr>
            <p:ph idx="1"/>
          </p:nvPr>
        </p:nvSpPr>
        <p:spPr>
          <a:xfrm>
            <a:off x="838200" y="2343150"/>
            <a:ext cx="10871200" cy="3882286"/>
          </a:xfrm>
        </p:spPr>
        <p:txBody>
          <a:bodyPr/>
          <a:lstStyle/>
          <a:p>
            <a:pPr marL="514350" indent="-514350" eaLnBrk="1" hangingPunct="1">
              <a:buFont typeface="Calibri Light" panose="020F0302020204030204" pitchFamily="34" charset="0"/>
              <a:buAutoNum type="arabicPeriod"/>
            </a:pPr>
            <a:r>
              <a:rPr lang="en-US" altLang="en-US" sz="3200" dirty="0">
                <a:solidFill>
                  <a:srgbClr val="003366"/>
                </a:solidFill>
                <a:latin typeface="Raleway" panose="020B0503030101060003" pitchFamily="34" charset="0"/>
              </a:rPr>
              <a:t>Discussed </a:t>
            </a:r>
            <a:r>
              <a:rPr lang="en-US" altLang="en-US" sz="3200" dirty="0">
                <a:solidFill>
                  <a:srgbClr val="FF0000"/>
                </a:solidFill>
                <a:latin typeface="Raleway" panose="020B0503030101060003" pitchFamily="34" charset="0"/>
              </a:rPr>
              <a:t>reflective practice </a:t>
            </a:r>
            <a:r>
              <a:rPr lang="en-US" altLang="en-US" sz="3200" dirty="0">
                <a:solidFill>
                  <a:srgbClr val="003366"/>
                </a:solidFill>
                <a:latin typeface="Raleway" panose="020B0503030101060003" pitchFamily="34" charset="0"/>
              </a:rPr>
              <a:t>and </a:t>
            </a:r>
            <a:r>
              <a:rPr lang="en-US" altLang="en-US" sz="3200" dirty="0">
                <a:solidFill>
                  <a:srgbClr val="FF0000"/>
                </a:solidFill>
                <a:latin typeface="Raleway" panose="020B0503030101060003" pitchFamily="34" charset="0"/>
              </a:rPr>
              <a:t>Gibbs’ reflective model.</a:t>
            </a:r>
          </a:p>
          <a:p>
            <a:pPr marL="514350" indent="-514350" eaLnBrk="1" hangingPunct="1">
              <a:buFont typeface="Calibri Light" panose="020F0302020204030204" pitchFamily="34" charset="0"/>
              <a:buAutoNum type="arabicPeriod"/>
            </a:pPr>
            <a:r>
              <a:rPr lang="en-US" altLang="en-US" sz="3200" dirty="0">
                <a:solidFill>
                  <a:srgbClr val="003366"/>
                </a:solidFill>
                <a:latin typeface="Raleway" panose="020B0503030101060003" pitchFamily="34" charset="0"/>
              </a:rPr>
              <a:t>Looked at the </a:t>
            </a:r>
            <a:r>
              <a:rPr lang="en-US" altLang="en-US" sz="3200" dirty="0">
                <a:solidFill>
                  <a:srgbClr val="FF0000"/>
                </a:solidFill>
                <a:latin typeface="Raleway" panose="020B0503030101060003" pitchFamily="34" charset="0"/>
              </a:rPr>
              <a:t>Introduction</a:t>
            </a:r>
            <a:r>
              <a:rPr lang="en-US" altLang="en-US" sz="3200" dirty="0">
                <a:solidFill>
                  <a:srgbClr val="003366"/>
                </a:solidFill>
                <a:latin typeface="Raleway" panose="020B0503030101060003" pitchFamily="34" charset="0"/>
              </a:rPr>
              <a:t> part of the RW assignment.</a:t>
            </a:r>
          </a:p>
          <a:p>
            <a:pPr marL="514350" indent="-514350" eaLnBrk="1" hangingPunct="1">
              <a:buFont typeface="Calibri Light" panose="020F0302020204030204" pitchFamily="34" charset="0"/>
              <a:buAutoNum type="arabicPeriod"/>
            </a:pPr>
            <a:r>
              <a:rPr lang="en-US" altLang="en-US" sz="3200" dirty="0">
                <a:solidFill>
                  <a:srgbClr val="003366"/>
                </a:solidFill>
                <a:latin typeface="Raleway" panose="020B0503030101060003" pitchFamily="34" charset="0"/>
              </a:rPr>
              <a:t>Discussed </a:t>
            </a:r>
            <a:r>
              <a:rPr lang="en-US" altLang="en-US" sz="3200" dirty="0">
                <a:solidFill>
                  <a:srgbClr val="FF0000"/>
                </a:solidFill>
                <a:latin typeface="Raleway" panose="020B0503030101060003" pitchFamily="34" charset="0"/>
              </a:rPr>
              <a:t>different elements </a:t>
            </a:r>
            <a:r>
              <a:rPr lang="en-US" altLang="en-US" sz="3200" dirty="0">
                <a:solidFill>
                  <a:srgbClr val="003366"/>
                </a:solidFill>
                <a:latin typeface="Raleway" panose="020B0503030101060003" pitchFamily="34" charset="0"/>
              </a:rPr>
              <a:t>required in an Introduction.</a:t>
            </a:r>
            <a:endParaRPr lang="en-US" altLang="en-US" sz="3200" dirty="0">
              <a:solidFill>
                <a:srgbClr val="FF0000"/>
              </a:solidFill>
              <a:latin typeface="Raleway" panose="020B0503030101060003" pitchFamily="34" charset="0"/>
            </a:endParaRPr>
          </a:p>
        </p:txBody>
      </p:sp>
      <p:sp>
        <p:nvSpPr>
          <p:cNvPr id="4" name="TextBox 3">
            <a:extLst>
              <a:ext uri="{FF2B5EF4-FFF2-40B4-BE49-F238E27FC236}">
                <a16:creationId xmlns:a16="http://schemas.microsoft.com/office/drawing/2014/main" id="{65C9C01C-6B4E-4756-96CF-B72A58D8C4D1}"/>
              </a:ext>
            </a:extLst>
          </p:cNvPr>
          <p:cNvSpPr txBox="1">
            <a:spLocks noChangeArrowheads="1"/>
          </p:cNvSpPr>
          <p:nvPr/>
        </p:nvSpPr>
        <p:spPr bwMode="auto">
          <a:xfrm>
            <a:off x="838200" y="1690688"/>
            <a:ext cx="1051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GB" altLang="en-US" sz="3200" dirty="0">
                <a:solidFill>
                  <a:srgbClr val="003366"/>
                </a:solidFill>
                <a:latin typeface="Raleway" panose="020B0503030101060003" pitchFamily="34" charset="0"/>
              </a:rPr>
              <a:t>By the end of this session, you will have:</a:t>
            </a:r>
          </a:p>
        </p:txBody>
      </p:sp>
      <p:pic>
        <p:nvPicPr>
          <p:cNvPr id="5125" name="Picture 4">
            <a:extLst>
              <a:ext uri="{FF2B5EF4-FFF2-40B4-BE49-F238E27FC236}">
                <a16:creationId xmlns:a16="http://schemas.microsoft.com/office/drawing/2014/main" id="{74AF67ED-B36C-4BF5-93B6-0C5139BD8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F5CB-17D0-4E1C-ABF7-7AEBF83B808F}"/>
              </a:ext>
            </a:extLst>
          </p:cNvPr>
          <p:cNvSpPr>
            <a:spLocks noGrp="1"/>
          </p:cNvSpPr>
          <p:nvPr>
            <p:ph type="title"/>
          </p:nvPr>
        </p:nvSpPr>
        <p:spPr>
          <a:xfrm>
            <a:off x="0" y="1"/>
            <a:ext cx="10515600" cy="878774"/>
          </a:xfrm>
        </p:spPr>
        <p:txBody>
          <a:bodyPr/>
          <a:lstStyle/>
          <a:p>
            <a:pPr algn="ctr"/>
            <a:r>
              <a:rPr lang="en-GB" b="1" dirty="0">
                <a:solidFill>
                  <a:srgbClr val="003366"/>
                </a:solidFill>
                <a:latin typeface="Raleway" panose="020B0503030101060003" pitchFamily="34" charset="0"/>
              </a:rPr>
              <a:t>Homework 1 - Reading</a:t>
            </a:r>
          </a:p>
        </p:txBody>
      </p:sp>
      <p:sp>
        <p:nvSpPr>
          <p:cNvPr id="3" name="Content Placeholder 2">
            <a:extLst>
              <a:ext uri="{FF2B5EF4-FFF2-40B4-BE49-F238E27FC236}">
                <a16:creationId xmlns:a16="http://schemas.microsoft.com/office/drawing/2014/main" id="{07DE801A-4473-4397-9D54-B33F0C192986}"/>
              </a:ext>
            </a:extLst>
          </p:cNvPr>
          <p:cNvSpPr>
            <a:spLocks noGrp="1"/>
          </p:cNvSpPr>
          <p:nvPr>
            <p:ph idx="1"/>
          </p:nvPr>
        </p:nvSpPr>
        <p:spPr>
          <a:xfrm>
            <a:off x="724395" y="1374774"/>
            <a:ext cx="10699667" cy="5483225"/>
          </a:xfrm>
        </p:spPr>
        <p:txBody>
          <a:bodyPr/>
          <a:lstStyle/>
          <a:p>
            <a:pPr marL="0" indent="0">
              <a:buNone/>
            </a:pPr>
            <a:r>
              <a:rPr lang="en-GB" sz="3200" dirty="0">
                <a:solidFill>
                  <a:srgbClr val="003366"/>
                </a:solidFill>
                <a:latin typeface="Raleway" panose="020B0503030101060003" pitchFamily="34" charset="0"/>
              </a:rPr>
              <a:t>For homework, you were asked to read </a:t>
            </a:r>
            <a:r>
              <a:rPr lang="en-GB" sz="3200" dirty="0">
                <a:solidFill>
                  <a:srgbClr val="FF0000"/>
                </a:solidFill>
                <a:latin typeface="Raleway" panose="020B0503030101060003" pitchFamily="34" charset="0"/>
              </a:rPr>
              <a:t>pages 2-6 </a:t>
            </a:r>
            <a:r>
              <a:rPr lang="en-GB" sz="3200" dirty="0">
                <a:solidFill>
                  <a:srgbClr val="003366"/>
                </a:solidFill>
                <a:latin typeface="Raleway" panose="020B0503030101060003" pitchFamily="34" charset="0"/>
              </a:rPr>
              <a:t>in your coursebook</a:t>
            </a:r>
            <a:r>
              <a:rPr lang="en-GB" sz="3200" i="1" dirty="0">
                <a:solidFill>
                  <a:srgbClr val="003366"/>
                </a:solidFill>
                <a:latin typeface="Raleway" panose="020B0503030101060003" pitchFamily="34" charset="0"/>
              </a:rPr>
              <a:t> Reflective Writing. </a:t>
            </a:r>
            <a:r>
              <a:rPr lang="en-GB" sz="3200" dirty="0">
                <a:solidFill>
                  <a:srgbClr val="003366"/>
                </a:solidFill>
                <a:latin typeface="Raleway" panose="020B0503030101060003" pitchFamily="34" charset="0"/>
              </a:rPr>
              <a:t>Discuss the following in groups.</a:t>
            </a:r>
          </a:p>
          <a:p>
            <a:pPr marL="0" indent="0">
              <a:buNone/>
            </a:pPr>
            <a:endParaRPr lang="en-GB" sz="3200" dirty="0">
              <a:solidFill>
                <a:srgbClr val="003366"/>
              </a:solidFill>
              <a:latin typeface="Raleway" panose="020B0503030101060003" pitchFamily="34" charset="0"/>
            </a:endParaRPr>
          </a:p>
          <a:p>
            <a:pPr marL="514350" indent="-514350">
              <a:buAutoNum type="arabicPeriod"/>
            </a:pPr>
            <a:r>
              <a:rPr lang="en-GB" sz="3200" dirty="0">
                <a:solidFill>
                  <a:srgbClr val="003366"/>
                </a:solidFill>
                <a:latin typeface="Raleway" panose="020B0503030101060003" pitchFamily="34" charset="0"/>
              </a:rPr>
              <a:t>What are the </a:t>
            </a:r>
            <a:r>
              <a:rPr lang="en-GB" sz="3200" b="1" dirty="0">
                <a:solidFill>
                  <a:srgbClr val="003366"/>
                </a:solidFill>
                <a:latin typeface="Raleway" panose="020B0503030101060003" pitchFamily="34" charset="0"/>
              </a:rPr>
              <a:t>five adjectives </a:t>
            </a:r>
            <a:r>
              <a:rPr lang="en-GB" sz="3200" dirty="0">
                <a:solidFill>
                  <a:srgbClr val="003366"/>
                </a:solidFill>
                <a:latin typeface="Raleway" panose="020B0503030101060003" pitchFamily="34" charset="0"/>
              </a:rPr>
              <a:t>that can be associated with ‘being reflective?’ What do they mean?</a:t>
            </a:r>
          </a:p>
          <a:p>
            <a:pPr marL="514350" indent="-514350">
              <a:buAutoNum type="arabicPeriod"/>
            </a:pPr>
            <a:r>
              <a:rPr lang="en-GB" sz="3200" dirty="0">
                <a:solidFill>
                  <a:srgbClr val="003366"/>
                </a:solidFill>
                <a:latin typeface="Raleway" panose="020B0503030101060003" pitchFamily="34" charset="0"/>
              </a:rPr>
              <a:t>How did their reflective practice help the </a:t>
            </a:r>
            <a:r>
              <a:rPr lang="en-GB" sz="3200" b="1" dirty="0">
                <a:solidFill>
                  <a:srgbClr val="003366"/>
                </a:solidFill>
                <a:latin typeface="Raleway" panose="020B0503030101060003" pitchFamily="34" charset="0"/>
              </a:rPr>
              <a:t>MA students?</a:t>
            </a:r>
          </a:p>
          <a:p>
            <a:pPr marL="514350" indent="-514350">
              <a:buAutoNum type="arabicPeriod"/>
            </a:pPr>
            <a:r>
              <a:rPr lang="en-GB" sz="3200" dirty="0">
                <a:solidFill>
                  <a:srgbClr val="003366"/>
                </a:solidFill>
                <a:latin typeface="Raleway" panose="020B0503030101060003" pitchFamily="34" charset="0"/>
              </a:rPr>
              <a:t>Why do employers and professions </a:t>
            </a:r>
            <a:r>
              <a:rPr lang="en-GB" sz="3200" b="1" dirty="0">
                <a:solidFill>
                  <a:srgbClr val="003366"/>
                </a:solidFill>
                <a:latin typeface="Raleway" panose="020B0503030101060003" pitchFamily="34" charset="0"/>
              </a:rPr>
              <a:t>encourage people </a:t>
            </a:r>
            <a:r>
              <a:rPr lang="en-GB" sz="3200" dirty="0">
                <a:solidFill>
                  <a:srgbClr val="003366"/>
                </a:solidFill>
                <a:latin typeface="Raleway" panose="020B0503030101060003" pitchFamily="34" charset="0"/>
              </a:rPr>
              <a:t>to become </a:t>
            </a:r>
            <a:r>
              <a:rPr lang="en-GB" sz="3200" b="1" dirty="0">
                <a:solidFill>
                  <a:srgbClr val="003366"/>
                </a:solidFill>
                <a:latin typeface="Raleway" panose="020B0503030101060003" pitchFamily="34" charset="0"/>
              </a:rPr>
              <a:t>reflective practitioners</a:t>
            </a:r>
            <a:r>
              <a:rPr lang="en-GB" sz="3200" dirty="0">
                <a:solidFill>
                  <a:srgbClr val="003366"/>
                </a:solidFill>
                <a:latin typeface="Raleway" panose="020B0503030101060003" pitchFamily="34" charset="0"/>
              </a:rPr>
              <a:t>?</a:t>
            </a:r>
          </a:p>
          <a:p>
            <a:pPr marL="0" indent="0">
              <a:buNone/>
            </a:pPr>
            <a:endParaRPr lang="en-GB" dirty="0"/>
          </a:p>
        </p:txBody>
      </p:sp>
      <p:pic>
        <p:nvPicPr>
          <p:cNvPr id="4" name="Picture 4">
            <a:extLst>
              <a:ext uri="{FF2B5EF4-FFF2-40B4-BE49-F238E27FC236}">
                <a16:creationId xmlns:a16="http://schemas.microsoft.com/office/drawing/2014/main" id="{0517D08E-919C-413D-9BC9-88B9A51FF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02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92C94-57E0-4AEF-BAFF-F1A366CC6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 y="-1050636"/>
            <a:ext cx="12217908" cy="8145272"/>
          </a:xfrm>
          <a:prstGeom prst="rect">
            <a:avLst/>
          </a:prstGeom>
        </p:spPr>
      </p:pic>
      <p:sp>
        <p:nvSpPr>
          <p:cNvPr id="2" name="Title 1">
            <a:extLst>
              <a:ext uri="{FF2B5EF4-FFF2-40B4-BE49-F238E27FC236}">
                <a16:creationId xmlns:a16="http://schemas.microsoft.com/office/drawing/2014/main" id="{F8257AC5-ADB8-44B0-B069-222EA073B607}"/>
              </a:ext>
            </a:extLst>
          </p:cNvPr>
          <p:cNvSpPr>
            <a:spLocks noGrp="1"/>
          </p:cNvSpPr>
          <p:nvPr>
            <p:ph type="title"/>
          </p:nvPr>
        </p:nvSpPr>
        <p:spPr>
          <a:xfrm>
            <a:off x="7255823" y="463019"/>
            <a:ext cx="4814257" cy="2965981"/>
          </a:xfrm>
        </p:spPr>
        <p:txBody>
          <a:bodyPr/>
          <a:lstStyle/>
          <a:p>
            <a:pPr algn="ctr"/>
            <a:r>
              <a:rPr lang="en-GB" sz="5400" b="1" dirty="0">
                <a:solidFill>
                  <a:schemeClr val="accent6">
                    <a:lumMod val="20000"/>
                    <a:lumOff val="80000"/>
                  </a:schemeClr>
                </a:solidFill>
                <a:latin typeface="Raleway" panose="020B0503030101060003" pitchFamily="34" charset="0"/>
              </a:rPr>
              <a:t>What is reflective practice?</a:t>
            </a:r>
          </a:p>
        </p:txBody>
      </p:sp>
      <p:pic>
        <p:nvPicPr>
          <p:cNvPr id="5" name="Picture 4">
            <a:extLst>
              <a:ext uri="{FF2B5EF4-FFF2-40B4-BE49-F238E27FC236}">
                <a16:creationId xmlns:a16="http://schemas.microsoft.com/office/drawing/2014/main" id="{7F3050A6-574B-4B8C-943D-7DBDBDF00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 y="5708840"/>
            <a:ext cx="14716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187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6C2C77C-1020-47AE-9042-781979B0C681}"/>
              </a:ext>
            </a:extLst>
          </p:cNvPr>
          <p:cNvSpPr>
            <a:spLocks noGrp="1" noChangeArrowheads="1"/>
          </p:cNvSpPr>
          <p:nvPr>
            <p:ph type="title"/>
          </p:nvPr>
        </p:nvSpPr>
        <p:spPr>
          <a:xfrm>
            <a:off x="149225" y="49212"/>
            <a:ext cx="10515600" cy="1325563"/>
          </a:xfrm>
        </p:spPr>
        <p:txBody>
          <a:bodyPr/>
          <a:lstStyle/>
          <a:p>
            <a:pPr algn="ctr" eaLnBrk="1" hangingPunct="1"/>
            <a:r>
              <a:rPr lang="en-GB" altLang="en-US" b="1" dirty="0">
                <a:solidFill>
                  <a:srgbClr val="003366"/>
                </a:solidFill>
                <a:latin typeface="Raleway" panose="020B0503030101060003" pitchFamily="34" charset="0"/>
              </a:rPr>
              <a:t>Vocabulary – ‘reflection’ </a:t>
            </a:r>
          </a:p>
        </p:txBody>
      </p:sp>
      <p:sp>
        <p:nvSpPr>
          <p:cNvPr id="7171" name="Content Placeholder 2">
            <a:extLst>
              <a:ext uri="{FF2B5EF4-FFF2-40B4-BE49-F238E27FC236}">
                <a16:creationId xmlns:a16="http://schemas.microsoft.com/office/drawing/2014/main" id="{2A9D50DE-DE69-4F2F-AAA0-B27B92F4E9B5}"/>
              </a:ext>
            </a:extLst>
          </p:cNvPr>
          <p:cNvSpPr>
            <a:spLocks noGrp="1" noChangeArrowheads="1"/>
          </p:cNvSpPr>
          <p:nvPr>
            <p:ph idx="1"/>
          </p:nvPr>
        </p:nvSpPr>
        <p:spPr>
          <a:xfrm>
            <a:off x="641268" y="1374776"/>
            <a:ext cx="10770919" cy="4775503"/>
          </a:xfrm>
        </p:spPr>
        <p:txBody>
          <a:bodyPr/>
          <a:lstStyle/>
          <a:p>
            <a:pPr marL="0" indent="0" eaLnBrk="1" hangingPunct="1">
              <a:buNone/>
              <a:defRPr/>
            </a:pPr>
            <a:endParaRPr lang="en-GB" altLang="en-US" dirty="0">
              <a:solidFill>
                <a:srgbClr val="0070C0"/>
              </a:solidFill>
            </a:endParaRPr>
          </a:p>
          <a:p>
            <a:pPr marL="0" indent="0" eaLnBrk="1" hangingPunct="1">
              <a:buNone/>
              <a:defRPr/>
            </a:pPr>
            <a:r>
              <a:rPr lang="en-GB" altLang="en-US" dirty="0" err="1">
                <a:solidFill>
                  <a:srgbClr val="0070C0"/>
                </a:solidFill>
              </a:rPr>
              <a:t>Mentimeter</a:t>
            </a:r>
            <a:r>
              <a:rPr lang="en-GB" altLang="en-US" dirty="0">
                <a:solidFill>
                  <a:srgbClr val="0070C0"/>
                </a:solidFill>
              </a:rPr>
              <a:t> activity.</a:t>
            </a:r>
          </a:p>
          <a:p>
            <a:pPr marL="0" indent="0" eaLnBrk="1" hangingPunct="1">
              <a:buNone/>
              <a:defRPr/>
            </a:pPr>
            <a:r>
              <a:rPr lang="en-GB" altLang="en-US" dirty="0">
                <a:solidFill>
                  <a:srgbClr val="0070C0"/>
                </a:solidFill>
              </a:rPr>
              <a:t>Listen to the lecturer’s instructions.</a:t>
            </a:r>
          </a:p>
          <a:p>
            <a:pPr marL="0" indent="0" eaLnBrk="1" hangingPunct="1">
              <a:buNone/>
              <a:defRPr/>
            </a:pPr>
            <a:endParaRPr lang="en-GB" altLang="en-US" dirty="0">
              <a:solidFill>
                <a:srgbClr val="0070C0"/>
              </a:solidFill>
            </a:endParaRPr>
          </a:p>
          <a:p>
            <a:pPr marL="0" indent="0" eaLnBrk="1" hangingPunct="1">
              <a:buNone/>
              <a:defRPr/>
            </a:pPr>
            <a:endParaRPr lang="en-GB" altLang="en-US" dirty="0">
              <a:solidFill>
                <a:srgbClr val="0070C0"/>
              </a:solidFill>
            </a:endParaRPr>
          </a:p>
          <a:p>
            <a:pPr marL="0" indent="0" algn="ctr" eaLnBrk="1" hangingPunct="1">
              <a:buNone/>
              <a:defRPr/>
            </a:pPr>
            <a:r>
              <a:rPr lang="en-GB" altLang="en-US" sz="3200" dirty="0"/>
              <a:t>Students write five words each relating to ‘reflection.’</a:t>
            </a:r>
          </a:p>
        </p:txBody>
      </p:sp>
      <p:pic>
        <p:nvPicPr>
          <p:cNvPr id="7172" name="Picture 3">
            <a:extLst>
              <a:ext uri="{FF2B5EF4-FFF2-40B4-BE49-F238E27FC236}">
                <a16:creationId xmlns:a16="http://schemas.microsoft.com/office/drawing/2014/main" id="{AA0281AB-3A2E-4166-AAF7-98FEB79CF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72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6C2C77C-1020-47AE-9042-781979B0C681}"/>
              </a:ext>
            </a:extLst>
          </p:cNvPr>
          <p:cNvSpPr>
            <a:spLocks noGrp="1" noChangeArrowheads="1"/>
          </p:cNvSpPr>
          <p:nvPr>
            <p:ph type="title"/>
          </p:nvPr>
        </p:nvSpPr>
        <p:spPr>
          <a:xfrm>
            <a:off x="149225" y="49212"/>
            <a:ext cx="10515600" cy="1325563"/>
          </a:xfrm>
        </p:spPr>
        <p:txBody>
          <a:bodyPr/>
          <a:lstStyle/>
          <a:p>
            <a:pPr algn="ctr" eaLnBrk="1" hangingPunct="1"/>
            <a:r>
              <a:rPr lang="en-GB" altLang="en-US" b="1" dirty="0">
                <a:solidFill>
                  <a:srgbClr val="003366"/>
                </a:solidFill>
                <a:latin typeface="Raleway" panose="020B0503030101060003" pitchFamily="34" charset="0"/>
              </a:rPr>
              <a:t>Discussion </a:t>
            </a:r>
          </a:p>
        </p:txBody>
      </p:sp>
      <p:sp>
        <p:nvSpPr>
          <p:cNvPr id="7171" name="Content Placeholder 2">
            <a:extLst>
              <a:ext uri="{FF2B5EF4-FFF2-40B4-BE49-F238E27FC236}">
                <a16:creationId xmlns:a16="http://schemas.microsoft.com/office/drawing/2014/main" id="{2A9D50DE-DE69-4F2F-AAA0-B27B92F4E9B5}"/>
              </a:ext>
            </a:extLst>
          </p:cNvPr>
          <p:cNvSpPr>
            <a:spLocks noGrp="1" noChangeArrowheads="1"/>
          </p:cNvSpPr>
          <p:nvPr>
            <p:ph idx="1"/>
          </p:nvPr>
        </p:nvSpPr>
        <p:spPr>
          <a:xfrm>
            <a:off x="641268" y="1374776"/>
            <a:ext cx="10770919" cy="5434012"/>
          </a:xfrm>
        </p:spPr>
        <p:txBody>
          <a:bodyPr/>
          <a:lstStyle/>
          <a:p>
            <a:pPr marL="0" indent="0" eaLnBrk="1" hangingPunct="1">
              <a:buNone/>
              <a:defRPr/>
            </a:pPr>
            <a:r>
              <a:rPr lang="en-GB" altLang="en-US" dirty="0">
                <a:solidFill>
                  <a:srgbClr val="0070C0"/>
                </a:solidFill>
                <a:latin typeface="Raleway" panose="020B0503030101060003" pitchFamily="34" charset="0"/>
              </a:rPr>
              <a:t>In groups of 3 or 4, discuss the following:</a:t>
            </a:r>
          </a:p>
          <a:p>
            <a:pPr marL="0" indent="0" eaLnBrk="1" hangingPunct="1">
              <a:buNone/>
              <a:defRPr/>
            </a:pPr>
            <a:endParaRPr lang="en-GB" altLang="en-US" dirty="0">
              <a:solidFill>
                <a:srgbClr val="0070C0"/>
              </a:solidFill>
              <a:latin typeface="Raleway" panose="020B0503030101060003" pitchFamily="34" charset="0"/>
            </a:endParaRPr>
          </a:p>
          <a:p>
            <a:pPr marL="514350" indent="-514350" eaLnBrk="1" hangingPunct="1">
              <a:buAutoNum type="arabicPeriod"/>
              <a:defRPr/>
            </a:pPr>
            <a:r>
              <a:rPr lang="en-GB" altLang="en-US" dirty="0">
                <a:solidFill>
                  <a:srgbClr val="0070C0"/>
                </a:solidFill>
                <a:latin typeface="Raleway" panose="020B0503030101060003" pitchFamily="34" charset="0"/>
              </a:rPr>
              <a:t>What do you mean by </a:t>
            </a:r>
            <a:r>
              <a:rPr lang="en-GB" altLang="en-US" b="1" dirty="0">
                <a:solidFill>
                  <a:srgbClr val="0070C0"/>
                </a:solidFill>
                <a:latin typeface="Raleway" panose="020B0503030101060003" pitchFamily="34" charset="0"/>
              </a:rPr>
              <a:t>reflection </a:t>
            </a:r>
            <a:r>
              <a:rPr lang="en-GB" altLang="en-US" dirty="0">
                <a:solidFill>
                  <a:srgbClr val="0070C0"/>
                </a:solidFill>
                <a:latin typeface="Raleway" panose="020B0503030101060003" pitchFamily="34" charset="0"/>
              </a:rPr>
              <a:t>of an experience or a situation/event?</a:t>
            </a:r>
          </a:p>
          <a:p>
            <a:pPr marL="514350" indent="-514350" eaLnBrk="1" hangingPunct="1">
              <a:buAutoNum type="arabicPeriod"/>
              <a:defRPr/>
            </a:pPr>
            <a:r>
              <a:rPr lang="en-GB" altLang="en-US" dirty="0">
                <a:solidFill>
                  <a:srgbClr val="0070C0"/>
                </a:solidFill>
                <a:latin typeface="Raleway" panose="020B0503030101060003" pitchFamily="34" charset="0"/>
              </a:rPr>
              <a:t>Is reflective practice a </a:t>
            </a:r>
            <a:r>
              <a:rPr lang="en-GB" altLang="en-US" b="1" dirty="0">
                <a:solidFill>
                  <a:srgbClr val="0070C0"/>
                </a:solidFill>
                <a:latin typeface="Raleway" panose="020B0503030101060003" pitchFamily="34" charset="0"/>
              </a:rPr>
              <a:t>useful skill</a:t>
            </a:r>
            <a:r>
              <a:rPr lang="en-GB" altLang="en-US" dirty="0">
                <a:solidFill>
                  <a:srgbClr val="0070C0"/>
                </a:solidFill>
                <a:latin typeface="Raleway" panose="020B0503030101060003" pitchFamily="34" charset="0"/>
              </a:rPr>
              <a:t>? How/Why?</a:t>
            </a:r>
          </a:p>
          <a:p>
            <a:pPr marL="514350" indent="-514350" eaLnBrk="1" hangingPunct="1">
              <a:buAutoNum type="arabicPeriod"/>
              <a:defRPr/>
            </a:pPr>
            <a:r>
              <a:rPr lang="en-GB" altLang="en-US" dirty="0">
                <a:solidFill>
                  <a:srgbClr val="0070C0"/>
                </a:solidFill>
                <a:latin typeface="Raleway" panose="020B0503030101060003" pitchFamily="34" charset="0"/>
              </a:rPr>
              <a:t>Have you ever had to reflect on things at work or college? Did you ever have to produce a </a:t>
            </a:r>
            <a:r>
              <a:rPr lang="en-GB" altLang="en-US" b="1" dirty="0">
                <a:solidFill>
                  <a:srgbClr val="0070C0"/>
                </a:solidFill>
                <a:latin typeface="Raleway" panose="020B0503030101060003" pitchFamily="34" charset="0"/>
              </a:rPr>
              <a:t>reflective writing  </a:t>
            </a:r>
            <a:r>
              <a:rPr lang="en-GB" altLang="en-US" dirty="0">
                <a:solidFill>
                  <a:srgbClr val="0070C0"/>
                </a:solidFill>
                <a:latin typeface="Raleway" panose="020B0503030101060003" pitchFamily="34" charset="0"/>
              </a:rPr>
              <a:t>as part of any assessment? How did it go?</a:t>
            </a:r>
          </a:p>
          <a:p>
            <a:pPr marL="514350" indent="-514350" eaLnBrk="1" hangingPunct="1">
              <a:buAutoNum type="arabicPeriod"/>
              <a:defRPr/>
            </a:pPr>
            <a:r>
              <a:rPr lang="en-GB" altLang="en-US" dirty="0">
                <a:solidFill>
                  <a:srgbClr val="0070C0"/>
                </a:solidFill>
                <a:latin typeface="Raleway" panose="020B0503030101060003" pitchFamily="34" charset="0"/>
              </a:rPr>
              <a:t>What do you think should be </a:t>
            </a:r>
            <a:r>
              <a:rPr lang="en-GB" altLang="en-US" b="1" dirty="0">
                <a:solidFill>
                  <a:srgbClr val="0070C0"/>
                </a:solidFill>
                <a:latin typeface="Raleway" panose="020B0503030101060003" pitchFamily="34" charset="0"/>
              </a:rPr>
              <a:t>involved</a:t>
            </a:r>
            <a:r>
              <a:rPr lang="en-GB" altLang="en-US" dirty="0">
                <a:solidFill>
                  <a:srgbClr val="0070C0"/>
                </a:solidFill>
                <a:latin typeface="Raleway" panose="020B0503030101060003" pitchFamily="34" charset="0"/>
              </a:rPr>
              <a:t> in reflective practice/writing?</a:t>
            </a:r>
            <a:endParaRPr lang="en-GB" altLang="en-US" dirty="0">
              <a:solidFill>
                <a:srgbClr val="0070C0"/>
              </a:solidFill>
            </a:endParaRPr>
          </a:p>
        </p:txBody>
      </p:sp>
      <p:pic>
        <p:nvPicPr>
          <p:cNvPr id="7172" name="Picture 3">
            <a:extLst>
              <a:ext uri="{FF2B5EF4-FFF2-40B4-BE49-F238E27FC236}">
                <a16:creationId xmlns:a16="http://schemas.microsoft.com/office/drawing/2014/main" id="{AA0281AB-3A2E-4166-AAF7-98FEB79CF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9850" y="152400"/>
            <a:ext cx="18129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88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26C2C77C-1020-47AE-9042-781979B0C681}"/>
              </a:ext>
            </a:extLst>
          </p:cNvPr>
          <p:cNvSpPr>
            <a:spLocks noGrp="1" noChangeArrowheads="1"/>
          </p:cNvSpPr>
          <p:nvPr>
            <p:ph type="title"/>
          </p:nvPr>
        </p:nvSpPr>
        <p:spPr>
          <a:xfrm>
            <a:off x="149225" y="49213"/>
            <a:ext cx="10515600" cy="802558"/>
          </a:xfrm>
        </p:spPr>
        <p:txBody>
          <a:bodyPr/>
          <a:lstStyle/>
          <a:p>
            <a:pPr algn="ctr" eaLnBrk="1" hangingPunct="1"/>
            <a:r>
              <a:rPr lang="en-GB" altLang="en-US" b="1" dirty="0">
                <a:solidFill>
                  <a:srgbClr val="003366"/>
                </a:solidFill>
                <a:latin typeface="Raleway" panose="020B0503030101060003" pitchFamily="34" charset="0"/>
              </a:rPr>
              <a:t>Definitions of reflection</a:t>
            </a:r>
          </a:p>
        </p:txBody>
      </p:sp>
      <p:sp>
        <p:nvSpPr>
          <p:cNvPr id="7171" name="Content Placeholder 2">
            <a:extLst>
              <a:ext uri="{FF2B5EF4-FFF2-40B4-BE49-F238E27FC236}">
                <a16:creationId xmlns:a16="http://schemas.microsoft.com/office/drawing/2014/main" id="{2A9D50DE-DE69-4F2F-AAA0-B27B92F4E9B5}"/>
              </a:ext>
            </a:extLst>
          </p:cNvPr>
          <p:cNvSpPr>
            <a:spLocks noGrp="1" noChangeArrowheads="1"/>
          </p:cNvSpPr>
          <p:nvPr>
            <p:ph idx="1"/>
          </p:nvPr>
        </p:nvSpPr>
        <p:spPr>
          <a:xfrm>
            <a:off x="498764" y="1064714"/>
            <a:ext cx="10996550" cy="5490466"/>
          </a:xfrm>
        </p:spPr>
        <p:txBody>
          <a:bodyPr/>
          <a:lstStyle/>
          <a:p>
            <a:pPr marL="0" indent="0" eaLnBrk="1" hangingPunct="1">
              <a:buNone/>
              <a:defRPr/>
            </a:pPr>
            <a:r>
              <a:rPr lang="en-GB" altLang="en-US" dirty="0">
                <a:latin typeface="Raleway" panose="020B0503030101060003" pitchFamily="34" charset="0"/>
              </a:rPr>
              <a:t>Go to Week 2 on VLE. Open the document ‘Week 2 worksheet’ and do Activity 1.</a:t>
            </a:r>
          </a:p>
          <a:p>
            <a:pPr marL="0" indent="0" eaLnBrk="1" hangingPunct="1">
              <a:buNone/>
              <a:defRPr/>
            </a:pPr>
            <a:r>
              <a:rPr lang="en-GB" altLang="en-US" dirty="0">
                <a:latin typeface="Raleway" panose="020B0503030101060003" pitchFamily="34" charset="0"/>
              </a:rPr>
              <a:t>Look at the definitions of </a:t>
            </a:r>
            <a:r>
              <a:rPr lang="en-GB" altLang="en-US" b="1" dirty="0">
                <a:latin typeface="Raleway" panose="020B0503030101060003" pitchFamily="34" charset="0"/>
              </a:rPr>
              <a:t>reflection</a:t>
            </a:r>
            <a:r>
              <a:rPr lang="en-GB" altLang="en-US" dirty="0">
                <a:latin typeface="Raleway" panose="020B0503030101060003" pitchFamily="34" charset="0"/>
              </a:rPr>
              <a:t> (taken from </a:t>
            </a:r>
            <a:r>
              <a:rPr lang="en-GB" altLang="en-US" b="1" dirty="0">
                <a:latin typeface="Raleway" panose="020B0503030101060003" pitchFamily="34" charset="0"/>
              </a:rPr>
              <a:t>page 9 </a:t>
            </a:r>
            <a:r>
              <a:rPr lang="en-GB" altLang="en-US" dirty="0">
                <a:latin typeface="Raleway" panose="020B0503030101060003" pitchFamily="34" charset="0"/>
              </a:rPr>
              <a:t>of your reading book). Then discuss the following questions in groups.</a:t>
            </a:r>
          </a:p>
          <a:p>
            <a:pPr marL="0" indent="0" eaLnBrk="1" hangingPunct="1">
              <a:buNone/>
              <a:defRPr/>
            </a:pPr>
            <a:r>
              <a:rPr lang="en-GB" altLang="en-US" dirty="0">
                <a:solidFill>
                  <a:srgbClr val="0070C0"/>
                </a:solidFill>
                <a:latin typeface="Raleway" panose="020B0503030101060003" pitchFamily="34" charset="0"/>
              </a:rPr>
              <a:t>1. Do the different definitions mean the same? </a:t>
            </a:r>
          </a:p>
          <a:p>
            <a:pPr marL="0" indent="0" eaLnBrk="1" hangingPunct="1">
              <a:buNone/>
              <a:defRPr/>
            </a:pPr>
            <a:r>
              <a:rPr lang="en-GB" altLang="en-US" dirty="0">
                <a:solidFill>
                  <a:srgbClr val="0070C0"/>
                </a:solidFill>
                <a:latin typeface="Raleway" panose="020B0503030101060003" pitchFamily="34" charset="0"/>
              </a:rPr>
              <a:t>2. Can reflection mean different things in different subjects?  Why?</a:t>
            </a:r>
          </a:p>
          <a:p>
            <a:pPr marL="0" indent="0" eaLnBrk="1" hangingPunct="1">
              <a:buNone/>
              <a:defRPr/>
            </a:pPr>
            <a:r>
              <a:rPr lang="en-GB" altLang="en-US" dirty="0">
                <a:solidFill>
                  <a:srgbClr val="0070C0"/>
                </a:solidFill>
                <a:latin typeface="Raleway" panose="020B0503030101060003" pitchFamily="34" charset="0"/>
              </a:rPr>
              <a:t>3. Which definition would you prefer to use, generally? Why? </a:t>
            </a:r>
          </a:p>
          <a:p>
            <a:pPr marL="0" indent="0" eaLnBrk="1" hangingPunct="1">
              <a:buNone/>
              <a:defRPr/>
            </a:pPr>
            <a:r>
              <a:rPr lang="en-GB" altLang="en-US" dirty="0">
                <a:solidFill>
                  <a:srgbClr val="0070C0"/>
                </a:solidFill>
                <a:latin typeface="Raleway" panose="020B0503030101060003" pitchFamily="34" charset="0"/>
              </a:rPr>
              <a:t>4. For your assignment (Reflective Writing) purposes, would you use one of these definitions? Or would you come up with a new one combining relevant elements in them?</a:t>
            </a:r>
          </a:p>
          <a:p>
            <a:pPr marL="0" indent="0" eaLnBrk="1" hangingPunct="1">
              <a:buNone/>
              <a:defRPr/>
            </a:pPr>
            <a:endParaRPr lang="en-GB" altLang="en-US" dirty="0">
              <a:latin typeface="Raleway" panose="020B0503030101060003" pitchFamily="34" charset="0"/>
            </a:endParaRPr>
          </a:p>
          <a:p>
            <a:pPr marL="0" indent="0" eaLnBrk="1" hangingPunct="1">
              <a:buFont typeface="Arial" panose="020B0604020202020204" pitchFamily="34" charset="0"/>
              <a:buNone/>
              <a:defRPr/>
            </a:pPr>
            <a:endParaRPr lang="en-GB" altLang="en-US" dirty="0"/>
          </a:p>
        </p:txBody>
      </p:sp>
      <p:pic>
        <p:nvPicPr>
          <p:cNvPr id="7172" name="Picture 3">
            <a:extLst>
              <a:ext uri="{FF2B5EF4-FFF2-40B4-BE49-F238E27FC236}">
                <a16:creationId xmlns:a16="http://schemas.microsoft.com/office/drawing/2014/main" id="{AA0281AB-3A2E-4166-AAF7-98FEB79CF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710" y="152401"/>
            <a:ext cx="1353065" cy="91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823778B7-0CD5-4B79-B021-424975986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2700"/>
            <a:ext cx="12222163" cy="814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a:extLst>
              <a:ext uri="{FF2B5EF4-FFF2-40B4-BE49-F238E27FC236}">
                <a16:creationId xmlns:a16="http://schemas.microsoft.com/office/drawing/2014/main" id="{7A1F7B6A-62B5-4B71-9207-FB19FD3C8810}"/>
              </a:ext>
            </a:extLst>
          </p:cNvPr>
          <p:cNvSpPr>
            <a:spLocks noGrp="1" noChangeArrowheads="1"/>
          </p:cNvSpPr>
          <p:nvPr>
            <p:ph type="title"/>
          </p:nvPr>
        </p:nvSpPr>
        <p:spPr>
          <a:xfrm>
            <a:off x="8308975" y="1085850"/>
            <a:ext cx="3594100" cy="3097213"/>
          </a:xfrm>
          <a:solidFill>
            <a:schemeClr val="bg1">
              <a:alpha val="72940"/>
            </a:schemeClr>
          </a:solidFill>
        </p:spPr>
        <p:txBody>
          <a:bodyPr/>
          <a:lstStyle/>
          <a:p>
            <a:pPr eaLnBrk="1" hangingPunct="1"/>
            <a:r>
              <a:rPr lang="en-GB" altLang="en-US" sz="5400" b="1" dirty="0">
                <a:solidFill>
                  <a:srgbClr val="003366"/>
                </a:solidFill>
                <a:latin typeface="Raleway" panose="020B0503030101060003" pitchFamily="34" charset="0"/>
              </a:rPr>
              <a:t>Gibbs’ reflective model</a:t>
            </a:r>
          </a:p>
        </p:txBody>
      </p:sp>
      <p:pic>
        <p:nvPicPr>
          <p:cNvPr id="28676" name="Picture 4">
            <a:extLst>
              <a:ext uri="{FF2B5EF4-FFF2-40B4-BE49-F238E27FC236}">
                <a16:creationId xmlns:a16="http://schemas.microsoft.com/office/drawing/2014/main" id="{F03E3E27-F2BF-4043-9889-4D58BB377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8" y="80963"/>
            <a:ext cx="1471612"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18071</TotalTime>
  <Words>2145</Words>
  <Application>Microsoft Office PowerPoint</Application>
  <PresentationFormat>Widescreen</PresentationFormat>
  <Paragraphs>187</Paragraphs>
  <Slides>28</Slides>
  <Notes>23</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Rasionne</vt:lpstr>
      <vt:lpstr>Arial</vt:lpstr>
      <vt:lpstr>Calibri</vt:lpstr>
      <vt:lpstr>Calibri Light</vt:lpstr>
      <vt:lpstr>Raleway</vt:lpstr>
      <vt:lpstr>Office Theme</vt:lpstr>
      <vt:lpstr>1_Office Theme</vt:lpstr>
      <vt:lpstr>2_Office Theme</vt:lpstr>
      <vt:lpstr>Communication Skills Part 1</vt:lpstr>
      <vt:lpstr>Registering your in-class attendance</vt:lpstr>
      <vt:lpstr>Learning outcomes: Week 2</vt:lpstr>
      <vt:lpstr>Homework 1 - Reading</vt:lpstr>
      <vt:lpstr>What is reflective practice?</vt:lpstr>
      <vt:lpstr>Vocabulary – ‘reflection’ </vt:lpstr>
      <vt:lpstr>Discussion </vt:lpstr>
      <vt:lpstr>Definitions of reflection</vt:lpstr>
      <vt:lpstr>Gibbs’ reflective model</vt:lpstr>
      <vt:lpstr>Framework for your reflective writing (Gibbs, 1988)</vt:lpstr>
      <vt:lpstr>Analysing the reflective model</vt:lpstr>
      <vt:lpstr>PowerPoint Presentation</vt:lpstr>
      <vt:lpstr>Introductory section</vt:lpstr>
      <vt:lpstr>Introduction - Activity</vt:lpstr>
      <vt:lpstr>Introductory paragraph</vt:lpstr>
      <vt:lpstr>Opening sentence</vt:lpstr>
      <vt:lpstr>Background details</vt:lpstr>
      <vt:lpstr>Activity 3: Opening sentence + Background details</vt:lpstr>
      <vt:lpstr>Break:  max. 15 mins</vt:lpstr>
      <vt:lpstr>Thesis statement and outline</vt:lpstr>
      <vt:lpstr>Example thesis statement  Topic: Reflective writing on how you used technology in your lectures  Technology plays a very big role in the life of a successful student. It is highly unlikely that technology will not offer a solution to a university student’s problem, whether it is related to the subject they are studying, working on assignments, student union, researching, reading materials or academic support. Since I started my degree course at ARUL, I have also relied on technology for various matters, and I feel very positive about the benefit of using technology in my studies. This work presents a reflective commentary on the role of technology in my studies. After describing the topic and commenting on my feelings and thoughts on it, I will evaluate and analyse the experience I have had so far in relation to the topic. In the latter part, I will present my conclusions of my reflections and possible action plan for future improvement.   Opening sentence   Background details Thesis statement   Outline</vt:lpstr>
      <vt:lpstr>Activity 4: Thesis statement + outline</vt:lpstr>
      <vt:lpstr>Homework – Writing (from week 1)</vt:lpstr>
      <vt:lpstr>Assignment topics</vt:lpstr>
      <vt:lpstr>PowerPoint Presentation</vt:lpstr>
      <vt:lpstr>A special note on your writing HW</vt:lpstr>
      <vt:lpstr>Independent study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Parkinson</dc:creator>
  <cp:lastModifiedBy>Joseph, Jay (Postgraduate Researcher)</cp:lastModifiedBy>
  <cp:revision>139</cp:revision>
  <dcterms:created xsi:type="dcterms:W3CDTF">2021-06-09T12:36:47Z</dcterms:created>
  <dcterms:modified xsi:type="dcterms:W3CDTF">2023-05-09T12:45:18Z</dcterms:modified>
</cp:coreProperties>
</file>